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ignika"/>
      <p:regular r:id="rId31"/>
      <p:bold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Luckiest Guy"/>
      <p:regular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A25D2-BCC0-46AA-9FFA-2110DD6786CD}">
  <a:tblStyle styleId="{9C2A25D2-BCC0-46AA-9FFA-2110DD678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ignik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font" Target="fonts/Signika-bold.fntdata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LuckiestGuy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770cb7ac4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770cb7ac4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775eb93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775eb93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775eb93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775eb93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770cb7ac4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770cb7ac4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775eb93d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775eb93d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775eb93d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775eb93d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775eb93d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775eb93d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d775eb93d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d775eb93d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775eb93d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d775eb93d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775eb93d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775eb93d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78119005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78119005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bd79c75e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bd79c75e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7845768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7845768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7845768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7845768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775eb93d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775eb93d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297e7bad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297e7ba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bd79c75e3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bd79c75e3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770cb7ac4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770cb7ac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770cb7ac4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770cb7ac4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770cb7ac4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770cb7ac4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770cb7ac4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770cb7ac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770cb7ac4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770cb7ac4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770cb7ac4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770cb7ac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770cb7ac4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d770cb7ac4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249">
            <a:off x="720000" y="1586375"/>
            <a:ext cx="41448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-746">
            <a:off x="720024" y="3601751"/>
            <a:ext cx="41448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309939">
            <a:off x="-1805760" y="4342106"/>
            <a:ext cx="6400774" cy="114592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26100" y="2470825"/>
            <a:ext cx="6478194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02900" y="424157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-10565234">
            <a:off x="-299369" y="-492568"/>
            <a:ext cx="6308006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81275" y="-1456325"/>
            <a:ext cx="5221213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78050" y="3348713"/>
            <a:ext cx="2590275" cy="2511375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 rot="-310453">
            <a:off x="5296480" y="4171704"/>
            <a:ext cx="6390206" cy="114590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 rot="10566647">
            <a:off x="2191218" y="-588102"/>
            <a:ext cx="7740775" cy="2616772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 rot="-5216854">
            <a:off x="6285888" y="-2228227"/>
            <a:ext cx="1751179" cy="5617441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 flipH="1" rot="230243">
            <a:off x="-5635123" y="3850524"/>
            <a:ext cx="9678350" cy="14342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rot="-10270324">
            <a:off x="-749907" y="4096142"/>
            <a:ext cx="7616516" cy="2758300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flipH="1">
            <a:off x="5834571" y="1969875"/>
            <a:ext cx="6467118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6299818">
            <a:off x="-314952" y="34843"/>
            <a:ext cx="1506489" cy="137088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-2430215">
            <a:off x="-3260641" y="-2203524"/>
            <a:ext cx="10722637" cy="3577623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1942475" y="1647138"/>
            <a:ext cx="5259000" cy="13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1942475" y="2966538"/>
            <a:ext cx="52590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hasCustomPrompt="1" type="title"/>
          </p:nvPr>
        </p:nvSpPr>
        <p:spPr>
          <a:xfrm>
            <a:off x="1236750" y="13886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645950" y="13886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2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" type="subTitle"/>
          </p:nvPr>
        </p:nvSpPr>
        <p:spPr>
          <a:xfrm>
            <a:off x="1236750" y="17360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720000" y="540000"/>
            <a:ext cx="77040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54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1236750" y="252925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1645950" y="252925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1236750" y="287665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1236750" y="36699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1645950" y="36699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1236750" y="40173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5137725" y="13886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5546925" y="13886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2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5137725" y="17360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5137725" y="252925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5546925" y="252925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8" type="subTitle"/>
          </p:nvPr>
        </p:nvSpPr>
        <p:spPr>
          <a:xfrm>
            <a:off x="5137725" y="287665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19" type="title"/>
          </p:nvPr>
        </p:nvSpPr>
        <p:spPr>
          <a:xfrm>
            <a:off x="5137725" y="36699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5546925" y="36699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21" type="subTitle"/>
          </p:nvPr>
        </p:nvSpPr>
        <p:spPr>
          <a:xfrm>
            <a:off x="5137725" y="40173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/>
          <p:nvPr/>
        </p:nvSpPr>
        <p:spPr>
          <a:xfrm rot="344">
            <a:off x="494442" y="4810946"/>
            <a:ext cx="8155095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 flipH="1" rot="10499964">
            <a:off x="-1133341" y="-479783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-4066625" y="-1349400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 rot="-5399656">
            <a:off x="4765442" y="2984646"/>
            <a:ext cx="8155095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 flipH="1" rot="5972366">
            <a:off x="5172357" y="2312789"/>
            <a:ext cx="7366451" cy="256259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 flipH="1" rot="1255446">
            <a:off x="2195647" y="4140025"/>
            <a:ext cx="7365744" cy="25625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4572000" y="198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4572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 flipH="1" rot="-137095">
            <a:off x="20840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 rot="-820164">
            <a:off x="-1973662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720000" y="198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720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/>
          <p:nvPr/>
        </p:nvSpPr>
        <p:spPr>
          <a:xfrm rot="7587651">
            <a:off x="7835307" y="-586872"/>
            <a:ext cx="1647000" cy="15633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960034" y="4630597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flipH="1" rot="10560097">
            <a:off x="-1230641" y="-469819"/>
            <a:ext cx="7544920" cy="124147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10513411">
            <a:off x="-879566" y="3618898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9979836">
            <a:off x="-350606" y="-1276852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83560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6"/>
          <p:cNvSpPr txBox="1"/>
          <p:nvPr>
            <p:ph idx="4" type="subTitle"/>
          </p:nvPr>
        </p:nvSpPr>
        <p:spPr>
          <a:xfrm>
            <a:off x="349875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16"/>
          <p:cNvSpPr txBox="1"/>
          <p:nvPr>
            <p:ph idx="6" type="subTitle"/>
          </p:nvPr>
        </p:nvSpPr>
        <p:spPr>
          <a:xfrm>
            <a:off x="616190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/>
          <p:nvPr/>
        </p:nvSpPr>
        <p:spPr>
          <a:xfrm flipH="1" rot="-138344">
            <a:off x="-1025254" y="45669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10513411">
            <a:off x="-1316068" y="348804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flipH="1" rot="10499964">
            <a:off x="-797491" y="-666658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-3959475" y="-1536275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1529064">
            <a:off x="7726677" y="4487541"/>
            <a:ext cx="1974038" cy="1796584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3724802">
            <a:off x="-1118294" y="-207033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 rot="4809646">
            <a:off x="-1569969" y="-1638747"/>
            <a:ext cx="4490270" cy="2544785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 rot="7863312">
            <a:off x="5748519" y="4184382"/>
            <a:ext cx="4490470" cy="254477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title"/>
          </p:nvPr>
        </p:nvSpPr>
        <p:spPr>
          <a:xfrm>
            <a:off x="683200" y="3281100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79350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3041550" y="32811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315180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5" type="title"/>
          </p:nvPr>
        </p:nvSpPr>
        <p:spPr>
          <a:xfrm>
            <a:off x="5399900" y="32811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6" type="subTitle"/>
          </p:nvPr>
        </p:nvSpPr>
        <p:spPr>
          <a:xfrm>
            <a:off x="551015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7" type="title"/>
          </p:nvPr>
        </p:nvSpPr>
        <p:spPr>
          <a:xfrm>
            <a:off x="159760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170790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9" type="title"/>
          </p:nvPr>
        </p:nvSpPr>
        <p:spPr>
          <a:xfrm>
            <a:off x="395595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3" type="subTitle"/>
          </p:nvPr>
        </p:nvSpPr>
        <p:spPr>
          <a:xfrm>
            <a:off x="406620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4" type="title"/>
          </p:nvPr>
        </p:nvSpPr>
        <p:spPr>
          <a:xfrm>
            <a:off x="631430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5" type="subTitle"/>
          </p:nvPr>
        </p:nvSpPr>
        <p:spPr>
          <a:xfrm>
            <a:off x="642455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720000" y="3454925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720000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2" type="title"/>
          </p:nvPr>
        </p:nvSpPr>
        <p:spPr>
          <a:xfrm>
            <a:off x="3498750" y="34549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3" type="subTitle"/>
          </p:nvPr>
        </p:nvSpPr>
        <p:spPr>
          <a:xfrm>
            <a:off x="3498750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4" type="title"/>
          </p:nvPr>
        </p:nvSpPr>
        <p:spPr>
          <a:xfrm>
            <a:off x="6277125" y="34549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5" type="subTitle"/>
          </p:nvPr>
        </p:nvSpPr>
        <p:spPr>
          <a:xfrm>
            <a:off x="6277125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6" type="title"/>
          </p:nvPr>
        </p:nvSpPr>
        <p:spPr>
          <a:xfrm>
            <a:off x="720000" y="18157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7" type="subTitle"/>
          </p:nvPr>
        </p:nvSpPr>
        <p:spPr>
          <a:xfrm>
            <a:off x="720000" y="22126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8" type="title"/>
          </p:nvPr>
        </p:nvSpPr>
        <p:spPr>
          <a:xfrm>
            <a:off x="6277125" y="18157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9" type="subTitle"/>
          </p:nvPr>
        </p:nvSpPr>
        <p:spPr>
          <a:xfrm>
            <a:off x="6277125" y="22126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8"/>
          <p:cNvSpPr/>
          <p:nvPr/>
        </p:nvSpPr>
        <p:spPr>
          <a:xfrm rot="2214169">
            <a:off x="7577803" y="-782943"/>
            <a:ext cx="1918405" cy="157438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 flipH="1" rot="-10565174">
            <a:off x="-558844" y="-875387"/>
            <a:ext cx="7278875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 flipH="1" rot="5218157">
            <a:off x="1130872" y="-2327762"/>
            <a:ext cx="1435466" cy="4875128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 rot="10513411">
            <a:off x="7021182" y="-85223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13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hasCustomPrompt="1" type="title"/>
          </p:nvPr>
        </p:nvSpPr>
        <p:spPr>
          <a:xfrm>
            <a:off x="901650" y="15010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9"/>
          <p:cNvSpPr txBox="1"/>
          <p:nvPr>
            <p:ph idx="1" type="subTitle"/>
          </p:nvPr>
        </p:nvSpPr>
        <p:spPr>
          <a:xfrm>
            <a:off x="901650" y="223065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hasCustomPrompt="1" idx="2" type="title"/>
          </p:nvPr>
        </p:nvSpPr>
        <p:spPr>
          <a:xfrm>
            <a:off x="4753650" y="15010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idx="3" type="subTitle"/>
          </p:nvPr>
        </p:nvSpPr>
        <p:spPr>
          <a:xfrm>
            <a:off x="4753650" y="223065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hasCustomPrompt="1" idx="4" type="title"/>
          </p:nvPr>
        </p:nvSpPr>
        <p:spPr>
          <a:xfrm>
            <a:off x="2827575" y="3246450"/>
            <a:ext cx="3488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/>
          <p:nvPr>
            <p:ph idx="5" type="subTitle"/>
          </p:nvPr>
        </p:nvSpPr>
        <p:spPr>
          <a:xfrm>
            <a:off x="2827475" y="392070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/>
          <p:nvPr/>
        </p:nvSpPr>
        <p:spPr>
          <a:xfrm rot="10800000">
            <a:off x="-1811186" y="-711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 flipH="1" rot="-137095">
            <a:off x="-368793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 rot="-570820">
            <a:off x="-505882" y="-1768541"/>
            <a:ext cx="11965368" cy="3577529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 rot="-820164">
            <a:off x="-78839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rot="-137083">
            <a:off x="6052155" y="4059191"/>
            <a:ext cx="6972127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 rot="9979836">
            <a:off x="3364481" y="2961019"/>
            <a:ext cx="10722477" cy="343783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 flipH="1" rot="-138344">
            <a:off x="-949054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 rot="10513411">
            <a:off x="-1218443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flipH="1" rot="10731167">
            <a:off x="6074382" y="-6267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 rot="231261">
            <a:off x="2939279" y="-1702030"/>
            <a:ext cx="6584472" cy="2387788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 rot="-3724802">
            <a:off x="-1181994" y="-5506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 rot="-5616881">
            <a:off x="-2192086" y="-10247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" type="title"/>
          </p:nvPr>
        </p:nvSpPr>
        <p:spPr>
          <a:xfrm>
            <a:off x="7200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7200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3" type="title"/>
          </p:nvPr>
        </p:nvSpPr>
        <p:spPr>
          <a:xfrm>
            <a:off x="62775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0"/>
          <p:cNvSpPr txBox="1"/>
          <p:nvPr>
            <p:ph idx="4" type="subTitle"/>
          </p:nvPr>
        </p:nvSpPr>
        <p:spPr>
          <a:xfrm>
            <a:off x="62775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5" type="title"/>
          </p:nvPr>
        </p:nvSpPr>
        <p:spPr>
          <a:xfrm>
            <a:off x="7200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20"/>
          <p:cNvSpPr txBox="1"/>
          <p:nvPr>
            <p:ph idx="6" type="subTitle"/>
          </p:nvPr>
        </p:nvSpPr>
        <p:spPr>
          <a:xfrm>
            <a:off x="7200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7" type="title"/>
          </p:nvPr>
        </p:nvSpPr>
        <p:spPr>
          <a:xfrm>
            <a:off x="62775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20"/>
          <p:cNvSpPr txBox="1"/>
          <p:nvPr>
            <p:ph idx="8" type="subTitle"/>
          </p:nvPr>
        </p:nvSpPr>
        <p:spPr>
          <a:xfrm>
            <a:off x="62775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2359750"/>
            <a:ext cx="27090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1622338"/>
            <a:ext cx="8790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0000" y="2980450"/>
            <a:ext cx="27090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7174800" y="2898086"/>
            <a:ext cx="3916382" cy="2679350"/>
          </a:xfrm>
          <a:custGeom>
            <a:rect b="b" l="l" r="r" t="t"/>
            <a:pathLst>
              <a:path extrusionOk="0" h="97849" w="143025">
                <a:moveTo>
                  <a:pt x="66277" y="0"/>
                </a:moveTo>
                <a:lnTo>
                  <a:pt x="63305" y="46"/>
                </a:lnTo>
                <a:lnTo>
                  <a:pt x="60356" y="275"/>
                </a:lnTo>
                <a:lnTo>
                  <a:pt x="57429" y="732"/>
                </a:lnTo>
                <a:lnTo>
                  <a:pt x="54572" y="1395"/>
                </a:lnTo>
                <a:lnTo>
                  <a:pt x="51805" y="2332"/>
                </a:lnTo>
                <a:lnTo>
                  <a:pt x="49108" y="3498"/>
                </a:lnTo>
                <a:lnTo>
                  <a:pt x="47827" y="4207"/>
                </a:lnTo>
                <a:lnTo>
                  <a:pt x="46959" y="4710"/>
                </a:lnTo>
                <a:lnTo>
                  <a:pt x="45313" y="5853"/>
                </a:lnTo>
                <a:lnTo>
                  <a:pt x="43758" y="7110"/>
                </a:lnTo>
                <a:lnTo>
                  <a:pt x="42318" y="8505"/>
                </a:lnTo>
                <a:lnTo>
                  <a:pt x="40992" y="10014"/>
                </a:lnTo>
                <a:lnTo>
                  <a:pt x="39757" y="11614"/>
                </a:lnTo>
                <a:lnTo>
                  <a:pt x="38660" y="13306"/>
                </a:lnTo>
                <a:lnTo>
                  <a:pt x="37700" y="15066"/>
                </a:lnTo>
                <a:lnTo>
                  <a:pt x="36854" y="16895"/>
                </a:lnTo>
                <a:lnTo>
                  <a:pt x="36145" y="18793"/>
                </a:lnTo>
                <a:lnTo>
                  <a:pt x="35573" y="20713"/>
                </a:lnTo>
                <a:lnTo>
                  <a:pt x="35162" y="22679"/>
                </a:lnTo>
                <a:lnTo>
                  <a:pt x="34910" y="24668"/>
                </a:lnTo>
                <a:lnTo>
                  <a:pt x="34796" y="26680"/>
                </a:lnTo>
                <a:lnTo>
                  <a:pt x="34865" y="28669"/>
                </a:lnTo>
                <a:lnTo>
                  <a:pt x="35093" y="30658"/>
                </a:lnTo>
                <a:lnTo>
                  <a:pt x="35299" y="31641"/>
                </a:lnTo>
                <a:lnTo>
                  <a:pt x="35779" y="33790"/>
                </a:lnTo>
                <a:lnTo>
                  <a:pt x="36854" y="38111"/>
                </a:lnTo>
                <a:lnTo>
                  <a:pt x="37540" y="41357"/>
                </a:lnTo>
                <a:lnTo>
                  <a:pt x="37883" y="43529"/>
                </a:lnTo>
                <a:lnTo>
                  <a:pt x="38043" y="45701"/>
                </a:lnTo>
                <a:lnTo>
                  <a:pt x="38043" y="47896"/>
                </a:lnTo>
                <a:lnTo>
                  <a:pt x="37928" y="48993"/>
                </a:lnTo>
                <a:lnTo>
                  <a:pt x="37768" y="50136"/>
                </a:lnTo>
                <a:lnTo>
                  <a:pt x="37220" y="52354"/>
                </a:lnTo>
                <a:lnTo>
                  <a:pt x="36442" y="54503"/>
                </a:lnTo>
                <a:lnTo>
                  <a:pt x="35413" y="56560"/>
                </a:lnTo>
                <a:lnTo>
                  <a:pt x="34202" y="58526"/>
                </a:lnTo>
                <a:lnTo>
                  <a:pt x="32807" y="60378"/>
                </a:lnTo>
                <a:lnTo>
                  <a:pt x="31253" y="62139"/>
                </a:lnTo>
                <a:lnTo>
                  <a:pt x="29584" y="63762"/>
                </a:lnTo>
                <a:lnTo>
                  <a:pt x="28715" y="64516"/>
                </a:lnTo>
                <a:lnTo>
                  <a:pt x="27503" y="65499"/>
                </a:lnTo>
                <a:lnTo>
                  <a:pt x="24988" y="67260"/>
                </a:lnTo>
                <a:lnTo>
                  <a:pt x="21079" y="69660"/>
                </a:lnTo>
                <a:lnTo>
                  <a:pt x="15752" y="72632"/>
                </a:lnTo>
                <a:lnTo>
                  <a:pt x="11843" y="75055"/>
                </a:lnTo>
                <a:lnTo>
                  <a:pt x="9374" y="76862"/>
                </a:lnTo>
                <a:lnTo>
                  <a:pt x="8185" y="77867"/>
                </a:lnTo>
                <a:lnTo>
                  <a:pt x="7133" y="78828"/>
                </a:lnTo>
                <a:lnTo>
                  <a:pt x="5076" y="80885"/>
                </a:lnTo>
                <a:lnTo>
                  <a:pt x="3247" y="83149"/>
                </a:lnTo>
                <a:lnTo>
                  <a:pt x="2081" y="84977"/>
                </a:lnTo>
                <a:lnTo>
                  <a:pt x="1441" y="86258"/>
                </a:lnTo>
                <a:lnTo>
                  <a:pt x="1144" y="86921"/>
                </a:lnTo>
                <a:lnTo>
                  <a:pt x="938" y="87584"/>
                </a:lnTo>
                <a:lnTo>
                  <a:pt x="343" y="90716"/>
                </a:lnTo>
                <a:lnTo>
                  <a:pt x="46" y="93551"/>
                </a:lnTo>
                <a:lnTo>
                  <a:pt x="0" y="95288"/>
                </a:lnTo>
                <a:lnTo>
                  <a:pt x="138" y="96340"/>
                </a:lnTo>
                <a:lnTo>
                  <a:pt x="321" y="96911"/>
                </a:lnTo>
                <a:lnTo>
                  <a:pt x="549" y="97300"/>
                </a:lnTo>
                <a:lnTo>
                  <a:pt x="869" y="97506"/>
                </a:lnTo>
                <a:lnTo>
                  <a:pt x="1075" y="97529"/>
                </a:lnTo>
                <a:lnTo>
                  <a:pt x="72061" y="97689"/>
                </a:lnTo>
                <a:lnTo>
                  <a:pt x="143024" y="97849"/>
                </a:lnTo>
                <a:lnTo>
                  <a:pt x="140761" y="5579"/>
                </a:lnTo>
                <a:lnTo>
                  <a:pt x="139869" y="6425"/>
                </a:lnTo>
                <a:lnTo>
                  <a:pt x="137903" y="7888"/>
                </a:lnTo>
                <a:lnTo>
                  <a:pt x="135777" y="9054"/>
                </a:lnTo>
                <a:lnTo>
                  <a:pt x="133491" y="9968"/>
                </a:lnTo>
                <a:lnTo>
                  <a:pt x="131090" y="10677"/>
                </a:lnTo>
                <a:lnTo>
                  <a:pt x="128621" y="11157"/>
                </a:lnTo>
                <a:lnTo>
                  <a:pt x="126106" y="11477"/>
                </a:lnTo>
                <a:lnTo>
                  <a:pt x="123592" y="11660"/>
                </a:lnTo>
                <a:lnTo>
                  <a:pt x="122357" y="11706"/>
                </a:lnTo>
                <a:lnTo>
                  <a:pt x="120459" y="11728"/>
                </a:lnTo>
                <a:lnTo>
                  <a:pt x="116733" y="11591"/>
                </a:lnTo>
                <a:lnTo>
                  <a:pt x="113098" y="11203"/>
                </a:lnTo>
                <a:lnTo>
                  <a:pt x="109509" y="10585"/>
                </a:lnTo>
                <a:lnTo>
                  <a:pt x="105965" y="9808"/>
                </a:lnTo>
                <a:lnTo>
                  <a:pt x="102421" y="8894"/>
                </a:lnTo>
                <a:lnTo>
                  <a:pt x="97118" y="7293"/>
                </a:lnTo>
                <a:lnTo>
                  <a:pt x="93505" y="6104"/>
                </a:lnTo>
                <a:lnTo>
                  <a:pt x="90716" y="5190"/>
                </a:lnTo>
                <a:lnTo>
                  <a:pt x="85069" y="3407"/>
                </a:lnTo>
                <a:lnTo>
                  <a:pt x="79377" y="1852"/>
                </a:lnTo>
                <a:lnTo>
                  <a:pt x="75056" y="938"/>
                </a:lnTo>
                <a:lnTo>
                  <a:pt x="72152" y="481"/>
                </a:lnTo>
                <a:lnTo>
                  <a:pt x="70689" y="298"/>
                </a:lnTo>
                <a:lnTo>
                  <a:pt x="69226" y="160"/>
                </a:lnTo>
                <a:lnTo>
                  <a:pt x="662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888674" y="2370325"/>
            <a:ext cx="2837128" cy="2750709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-10565234">
            <a:off x="-405294" y="-908568"/>
            <a:ext cx="6308006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5218157">
            <a:off x="805968" y="-1892900"/>
            <a:ext cx="1435466" cy="39192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230585">
            <a:off x="-4817949" y="4310141"/>
            <a:ext cx="8366961" cy="1241582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10269600">
            <a:off x="-370060" y="4522900"/>
            <a:ext cx="6584290" cy="2387749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CUSTOM_2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2" type="title"/>
          </p:nvPr>
        </p:nvSpPr>
        <p:spPr>
          <a:xfrm>
            <a:off x="3875263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21"/>
          <p:cNvSpPr txBox="1"/>
          <p:nvPr>
            <p:ph idx="1" type="subTitle"/>
          </p:nvPr>
        </p:nvSpPr>
        <p:spPr>
          <a:xfrm>
            <a:off x="3875263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3" type="title"/>
          </p:nvPr>
        </p:nvSpPr>
        <p:spPr>
          <a:xfrm>
            <a:off x="62775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1"/>
          <p:cNvSpPr txBox="1"/>
          <p:nvPr>
            <p:ph idx="4" type="subTitle"/>
          </p:nvPr>
        </p:nvSpPr>
        <p:spPr>
          <a:xfrm>
            <a:off x="62775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5" type="title"/>
          </p:nvPr>
        </p:nvSpPr>
        <p:spPr>
          <a:xfrm>
            <a:off x="3875263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21"/>
          <p:cNvSpPr txBox="1"/>
          <p:nvPr>
            <p:ph idx="6" type="subTitle"/>
          </p:nvPr>
        </p:nvSpPr>
        <p:spPr>
          <a:xfrm>
            <a:off x="3875263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7" type="title"/>
          </p:nvPr>
        </p:nvSpPr>
        <p:spPr>
          <a:xfrm>
            <a:off x="62775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1"/>
          <p:cNvSpPr txBox="1"/>
          <p:nvPr>
            <p:ph idx="8" type="subTitle"/>
          </p:nvPr>
        </p:nvSpPr>
        <p:spPr>
          <a:xfrm>
            <a:off x="62775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"/>
          <p:cNvSpPr/>
          <p:nvPr/>
        </p:nvSpPr>
        <p:spPr>
          <a:xfrm flipH="1" rot="-138344">
            <a:off x="-5286779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rot="10513411">
            <a:off x="-5556168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flipH="1" rot="10731167">
            <a:off x="6150582" y="-3981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rot="491653">
            <a:off x="3091648" y="-1549690"/>
            <a:ext cx="6584327" cy="238783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rot="-3724802">
            <a:off x="-1105794" y="-4744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 rot="-5616881">
            <a:off x="-2115886" y="-9485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 rot="10566647">
            <a:off x="2191218" y="-588102"/>
            <a:ext cx="7740775" cy="2616772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rot="-5216854">
            <a:off x="6689370" y="-1802916"/>
            <a:ext cx="1751179" cy="48094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rot="-229855">
            <a:off x="4538700" y="3850521"/>
            <a:ext cx="9694639" cy="143421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 flipH="1" rot="10271192">
            <a:off x="1450768" y="4096080"/>
            <a:ext cx="7628916" cy="275842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 flipH="1" rot="309939">
            <a:off x="-3634560" y="4342106"/>
            <a:ext cx="6400774" cy="114592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-3840750" y="2031475"/>
            <a:ext cx="6478194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rot="-6299818">
            <a:off x="22235" y="558480"/>
            <a:ext cx="1506489" cy="137088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-2430215">
            <a:off x="-3535453" y="-2409049"/>
            <a:ext cx="10722637" cy="3577623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type="title"/>
          </p:nvPr>
        </p:nvSpPr>
        <p:spPr>
          <a:xfrm>
            <a:off x="2347025" y="2800350"/>
            <a:ext cx="4449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2110325" y="1697550"/>
            <a:ext cx="49233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 rot="7721042">
            <a:off x="-3616905" y="416344"/>
            <a:ext cx="6784035" cy="12416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-9195049">
            <a:off x="-882651" y="-2283815"/>
            <a:ext cx="1658035" cy="544174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9pPr>
          </a:lstStyle>
          <a:p/>
        </p:txBody>
      </p:sp>
      <p:sp>
        <p:nvSpPr>
          <p:cNvPr id="237" name="Google Shape;237;p23"/>
          <p:cNvSpPr/>
          <p:nvPr/>
        </p:nvSpPr>
        <p:spPr>
          <a:xfrm rot="-2700500">
            <a:off x="5828109" y="3031428"/>
            <a:ext cx="5797077" cy="2719673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 flipH="1" rot="-10799665">
            <a:off x="5030251" y="-793566"/>
            <a:ext cx="8366921" cy="12415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 flipH="1" rot="6276828">
            <a:off x="7072482" y="-3718147"/>
            <a:ext cx="1676528" cy="6602836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333">
            <a:off x="-1188600" y="4680608"/>
            <a:ext cx="8426102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 flipH="1" rot="487499">
            <a:off x="-404545" y="3676669"/>
            <a:ext cx="9739368" cy="256275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 flipH="1">
            <a:off x="5678989" y="3268075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4"/>
          <p:cNvSpPr/>
          <p:nvPr/>
        </p:nvSpPr>
        <p:spPr>
          <a:xfrm rot="478634">
            <a:off x="5842085" y="4195981"/>
            <a:ext cx="4160350" cy="2511324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 flipH="1" rot="5400000">
            <a:off x="-2420495" y="3191866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5400000">
            <a:off x="-2283867" y="2209025"/>
            <a:ext cx="4160241" cy="325424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720000" y="796500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720000" y="1595700"/>
            <a:ext cx="38520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/>
        </p:nvSpPr>
        <p:spPr>
          <a:xfrm>
            <a:off x="720000" y="3470275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5"/>
          <p:cNvSpPr/>
          <p:nvPr/>
        </p:nvSpPr>
        <p:spPr>
          <a:xfrm rot="10800000">
            <a:off x="-1811186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 rot="3857578">
            <a:off x="8012102" y="-5191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 flipH="1" rot="-137095">
            <a:off x="17348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 rot="530">
            <a:off x="-1103045" y="-1790039"/>
            <a:ext cx="11965092" cy="357743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 rot="-820164">
            <a:off x="-24611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flipH="1" rot="-138344">
            <a:off x="-5286779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 rot="10513411">
            <a:off x="-5556168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10731167">
            <a:off x="6150582" y="-3981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rot="491653">
            <a:off x="3091648" y="-1549690"/>
            <a:ext cx="6584327" cy="238783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-3724802">
            <a:off x="-1105794" y="-4744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rot="-5616881">
            <a:off x="-2115886" y="-9485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bg>
      <p:bgPr>
        <a:solidFill>
          <a:schemeClr val="l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 rot="10800000">
            <a:off x="-1811186" y="-711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flipH="1" rot="-137095">
            <a:off x="-368793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 rot="-570820">
            <a:off x="-505882" y="-1768541"/>
            <a:ext cx="11965368" cy="3577529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-820164">
            <a:off x="-78839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-137083">
            <a:off x="6052155" y="4059191"/>
            <a:ext cx="6972127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flipH="1" rot="9979836">
            <a:off x="3364481" y="2961019"/>
            <a:ext cx="10722477" cy="343783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 flipH="1" rot="-137095">
            <a:off x="20840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 rot="-820164">
            <a:off x="-1973662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 flipH="1">
            <a:off x="4929164" y="3066650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478692">
            <a:off x="6068231" y="3662365"/>
            <a:ext cx="3385360" cy="2511324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5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1368988" y="28765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369000" y="3273450"/>
            <a:ext cx="2146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title"/>
          </p:nvPr>
        </p:nvSpPr>
        <p:spPr>
          <a:xfrm>
            <a:off x="5628488" y="28765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628500" y="3273450"/>
            <a:ext cx="2146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rot="-3724802">
            <a:off x="8782406" y="3103380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138344">
            <a:off x="-977104" y="4470649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rot="10513411">
            <a:off x="-1709043" y="343024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flipH="1" rot="10499964">
            <a:off x="-797491" y="-666658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3959475" y="-1536275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 rot="-3724802">
            <a:off x="7802856" y="-5506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rot="-7826694">
            <a:off x="6331761" y="708388"/>
            <a:ext cx="4645922" cy="254466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rot="8099500">
            <a:off x="-2080355" y="-455822"/>
            <a:ext cx="5797077" cy="2719673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4732343">
            <a:off x="969117" y="-2948220"/>
            <a:ext cx="1676340" cy="5535472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-10799665">
            <a:off x="5543501" y="-225004"/>
            <a:ext cx="8366921" cy="12415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flipH="1" rot="6276828">
            <a:off x="7585732" y="-3149585"/>
            <a:ext cx="1676528" cy="6602836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33">
            <a:off x="968975" y="4680608"/>
            <a:ext cx="8426102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487553">
            <a:off x="1286487" y="3675250"/>
            <a:ext cx="10630722" cy="256275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0" y="1629725"/>
            <a:ext cx="38439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5318400" y="2687238"/>
            <a:ext cx="31056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/>
          <p:nvPr/>
        </p:nvSpPr>
        <p:spPr>
          <a:xfrm rot="10566647">
            <a:off x="3122533" y="-814416"/>
            <a:ext cx="7740775" cy="200085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rot="-5216854">
            <a:off x="6727470" y="-2398466"/>
            <a:ext cx="1751179" cy="48094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rot="-229855">
            <a:off x="2557500" y="4231521"/>
            <a:ext cx="9694639" cy="143421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flipH="1" rot="10584958">
            <a:off x="-568500" y="4318605"/>
            <a:ext cx="8832230" cy="2758348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720000" y="1283500"/>
            <a:ext cx="4573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6108399" y="2377039"/>
            <a:ext cx="4677990" cy="3200396"/>
          </a:xfrm>
          <a:custGeom>
            <a:rect b="b" l="l" r="r" t="t"/>
            <a:pathLst>
              <a:path extrusionOk="0" h="97849" w="143025">
                <a:moveTo>
                  <a:pt x="66277" y="0"/>
                </a:moveTo>
                <a:lnTo>
                  <a:pt x="63305" y="46"/>
                </a:lnTo>
                <a:lnTo>
                  <a:pt x="60356" y="275"/>
                </a:lnTo>
                <a:lnTo>
                  <a:pt x="57429" y="732"/>
                </a:lnTo>
                <a:lnTo>
                  <a:pt x="54572" y="1395"/>
                </a:lnTo>
                <a:lnTo>
                  <a:pt x="51805" y="2332"/>
                </a:lnTo>
                <a:lnTo>
                  <a:pt x="49108" y="3498"/>
                </a:lnTo>
                <a:lnTo>
                  <a:pt x="47827" y="4207"/>
                </a:lnTo>
                <a:lnTo>
                  <a:pt x="46959" y="4710"/>
                </a:lnTo>
                <a:lnTo>
                  <a:pt x="45313" y="5853"/>
                </a:lnTo>
                <a:lnTo>
                  <a:pt x="43758" y="7110"/>
                </a:lnTo>
                <a:lnTo>
                  <a:pt x="42318" y="8505"/>
                </a:lnTo>
                <a:lnTo>
                  <a:pt x="40992" y="10014"/>
                </a:lnTo>
                <a:lnTo>
                  <a:pt x="39757" y="11614"/>
                </a:lnTo>
                <a:lnTo>
                  <a:pt x="38660" y="13306"/>
                </a:lnTo>
                <a:lnTo>
                  <a:pt x="37700" y="15066"/>
                </a:lnTo>
                <a:lnTo>
                  <a:pt x="36854" y="16895"/>
                </a:lnTo>
                <a:lnTo>
                  <a:pt x="36145" y="18793"/>
                </a:lnTo>
                <a:lnTo>
                  <a:pt x="35573" y="20713"/>
                </a:lnTo>
                <a:lnTo>
                  <a:pt x="35162" y="22679"/>
                </a:lnTo>
                <a:lnTo>
                  <a:pt x="34910" y="24668"/>
                </a:lnTo>
                <a:lnTo>
                  <a:pt x="34796" y="26680"/>
                </a:lnTo>
                <a:lnTo>
                  <a:pt x="34865" y="28669"/>
                </a:lnTo>
                <a:lnTo>
                  <a:pt x="35093" y="30658"/>
                </a:lnTo>
                <a:lnTo>
                  <a:pt x="35299" y="31641"/>
                </a:lnTo>
                <a:lnTo>
                  <a:pt x="35779" y="33790"/>
                </a:lnTo>
                <a:lnTo>
                  <a:pt x="36854" y="38111"/>
                </a:lnTo>
                <a:lnTo>
                  <a:pt x="37540" y="41357"/>
                </a:lnTo>
                <a:lnTo>
                  <a:pt x="37883" y="43529"/>
                </a:lnTo>
                <a:lnTo>
                  <a:pt x="38043" y="45701"/>
                </a:lnTo>
                <a:lnTo>
                  <a:pt x="38043" y="47896"/>
                </a:lnTo>
                <a:lnTo>
                  <a:pt x="37928" y="48993"/>
                </a:lnTo>
                <a:lnTo>
                  <a:pt x="37768" y="50136"/>
                </a:lnTo>
                <a:lnTo>
                  <a:pt x="37220" y="52354"/>
                </a:lnTo>
                <a:lnTo>
                  <a:pt x="36442" y="54503"/>
                </a:lnTo>
                <a:lnTo>
                  <a:pt x="35413" y="56560"/>
                </a:lnTo>
                <a:lnTo>
                  <a:pt x="34202" y="58526"/>
                </a:lnTo>
                <a:lnTo>
                  <a:pt x="32807" y="60378"/>
                </a:lnTo>
                <a:lnTo>
                  <a:pt x="31253" y="62139"/>
                </a:lnTo>
                <a:lnTo>
                  <a:pt x="29584" y="63762"/>
                </a:lnTo>
                <a:lnTo>
                  <a:pt x="28715" y="64516"/>
                </a:lnTo>
                <a:lnTo>
                  <a:pt x="27503" y="65499"/>
                </a:lnTo>
                <a:lnTo>
                  <a:pt x="24988" y="67260"/>
                </a:lnTo>
                <a:lnTo>
                  <a:pt x="21079" y="69660"/>
                </a:lnTo>
                <a:lnTo>
                  <a:pt x="15752" y="72632"/>
                </a:lnTo>
                <a:lnTo>
                  <a:pt x="11843" y="75055"/>
                </a:lnTo>
                <a:lnTo>
                  <a:pt x="9374" y="76862"/>
                </a:lnTo>
                <a:lnTo>
                  <a:pt x="8185" y="77867"/>
                </a:lnTo>
                <a:lnTo>
                  <a:pt x="7133" y="78828"/>
                </a:lnTo>
                <a:lnTo>
                  <a:pt x="5076" y="80885"/>
                </a:lnTo>
                <a:lnTo>
                  <a:pt x="3247" y="83149"/>
                </a:lnTo>
                <a:lnTo>
                  <a:pt x="2081" y="84977"/>
                </a:lnTo>
                <a:lnTo>
                  <a:pt x="1441" y="86258"/>
                </a:lnTo>
                <a:lnTo>
                  <a:pt x="1144" y="86921"/>
                </a:lnTo>
                <a:lnTo>
                  <a:pt x="938" y="87584"/>
                </a:lnTo>
                <a:lnTo>
                  <a:pt x="343" y="90716"/>
                </a:lnTo>
                <a:lnTo>
                  <a:pt x="46" y="93551"/>
                </a:lnTo>
                <a:lnTo>
                  <a:pt x="0" y="95288"/>
                </a:lnTo>
                <a:lnTo>
                  <a:pt x="138" y="96340"/>
                </a:lnTo>
                <a:lnTo>
                  <a:pt x="321" y="96911"/>
                </a:lnTo>
                <a:lnTo>
                  <a:pt x="549" y="97300"/>
                </a:lnTo>
                <a:lnTo>
                  <a:pt x="869" y="97506"/>
                </a:lnTo>
                <a:lnTo>
                  <a:pt x="1075" y="97529"/>
                </a:lnTo>
                <a:lnTo>
                  <a:pt x="72061" y="97689"/>
                </a:lnTo>
                <a:lnTo>
                  <a:pt x="143024" y="97849"/>
                </a:lnTo>
                <a:lnTo>
                  <a:pt x="140761" y="5579"/>
                </a:lnTo>
                <a:lnTo>
                  <a:pt x="139869" y="6425"/>
                </a:lnTo>
                <a:lnTo>
                  <a:pt x="137903" y="7888"/>
                </a:lnTo>
                <a:lnTo>
                  <a:pt x="135777" y="9054"/>
                </a:lnTo>
                <a:lnTo>
                  <a:pt x="133491" y="9968"/>
                </a:lnTo>
                <a:lnTo>
                  <a:pt x="131090" y="10677"/>
                </a:lnTo>
                <a:lnTo>
                  <a:pt x="128621" y="11157"/>
                </a:lnTo>
                <a:lnTo>
                  <a:pt x="126106" y="11477"/>
                </a:lnTo>
                <a:lnTo>
                  <a:pt x="123592" y="11660"/>
                </a:lnTo>
                <a:lnTo>
                  <a:pt x="122357" y="11706"/>
                </a:lnTo>
                <a:lnTo>
                  <a:pt x="120459" y="11728"/>
                </a:lnTo>
                <a:lnTo>
                  <a:pt x="116733" y="11591"/>
                </a:lnTo>
                <a:lnTo>
                  <a:pt x="113098" y="11203"/>
                </a:lnTo>
                <a:lnTo>
                  <a:pt x="109509" y="10585"/>
                </a:lnTo>
                <a:lnTo>
                  <a:pt x="105965" y="9808"/>
                </a:lnTo>
                <a:lnTo>
                  <a:pt x="102421" y="8894"/>
                </a:lnTo>
                <a:lnTo>
                  <a:pt x="97118" y="7293"/>
                </a:lnTo>
                <a:lnTo>
                  <a:pt x="93505" y="6104"/>
                </a:lnTo>
                <a:lnTo>
                  <a:pt x="90716" y="5190"/>
                </a:lnTo>
                <a:lnTo>
                  <a:pt x="85069" y="3407"/>
                </a:lnTo>
                <a:lnTo>
                  <a:pt x="79377" y="1852"/>
                </a:lnTo>
                <a:lnTo>
                  <a:pt x="75056" y="938"/>
                </a:lnTo>
                <a:lnTo>
                  <a:pt x="72152" y="481"/>
                </a:lnTo>
                <a:lnTo>
                  <a:pt x="70689" y="298"/>
                </a:lnTo>
                <a:lnTo>
                  <a:pt x="69226" y="160"/>
                </a:lnTo>
                <a:lnTo>
                  <a:pt x="662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6961095" y="1746648"/>
            <a:ext cx="3388857" cy="3285632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5054829">
            <a:off x="-3549307" y="3576446"/>
            <a:ext cx="7544965" cy="124161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rot="4371704">
            <a:off x="-4970498" y="-75044"/>
            <a:ext cx="10722597" cy="357748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720000" y="1048825"/>
            <a:ext cx="3852000" cy="8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0000" y="1921575"/>
            <a:ext cx="38520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2" name="Google Shape;72;p9"/>
          <p:cNvSpPr/>
          <p:nvPr/>
        </p:nvSpPr>
        <p:spPr>
          <a:xfrm rot="4919583">
            <a:off x="8828896" y="-504104"/>
            <a:ext cx="1148307" cy="1090004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flipH="1" rot="10661656">
            <a:off x="734117" y="-42414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6EDBF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4466700" y="1951488"/>
            <a:ext cx="39573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b="1"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sec.sjtu.edu.cn/data/MK.Computer.Organization.and.Design.4th.Edition.Oct.2011.pdf" TargetMode="External"/><Relationship Id="rId4" Type="http://schemas.openxmlformats.org/officeDocument/2006/relationships/hyperlink" Target="https://nsec.sjtu.edu.cn/data/MK.Computer.Organization.and.Design.4th.Edition.Oct.2011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9"/>
          <p:cNvGrpSpPr/>
          <p:nvPr/>
        </p:nvGrpSpPr>
        <p:grpSpPr>
          <a:xfrm>
            <a:off x="8794300" y="3421175"/>
            <a:ext cx="180859" cy="180123"/>
            <a:chOff x="5944500" y="324350"/>
            <a:chExt cx="180859" cy="180123"/>
          </a:xfrm>
        </p:grpSpPr>
        <p:sp>
          <p:nvSpPr>
            <p:cNvPr id="282" name="Google Shape;282;p29"/>
            <p:cNvSpPr/>
            <p:nvPr/>
          </p:nvSpPr>
          <p:spPr>
            <a:xfrm>
              <a:off x="6029266" y="3243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6029266" y="4460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066519" y="4094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44500" y="4094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9"/>
          <p:cNvGrpSpPr/>
          <p:nvPr/>
        </p:nvGrpSpPr>
        <p:grpSpPr>
          <a:xfrm>
            <a:off x="8562175" y="593425"/>
            <a:ext cx="180859" cy="180123"/>
            <a:chOff x="6034925" y="548950"/>
            <a:chExt cx="180859" cy="180123"/>
          </a:xfrm>
        </p:grpSpPr>
        <p:sp>
          <p:nvSpPr>
            <p:cNvPr id="287" name="Google Shape;287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9"/>
          <p:cNvSpPr/>
          <p:nvPr/>
        </p:nvSpPr>
        <p:spPr>
          <a:xfrm>
            <a:off x="4473400" y="1701650"/>
            <a:ext cx="166850" cy="101475"/>
          </a:xfrm>
          <a:custGeom>
            <a:rect b="b" l="l" r="r" t="t"/>
            <a:pathLst>
              <a:path extrusionOk="0" h="4059" w="6674">
                <a:moveTo>
                  <a:pt x="1711" y="1"/>
                </a:moveTo>
                <a:lnTo>
                  <a:pt x="1040" y="403"/>
                </a:lnTo>
                <a:lnTo>
                  <a:pt x="303" y="1308"/>
                </a:lnTo>
                <a:lnTo>
                  <a:pt x="34" y="2013"/>
                </a:lnTo>
                <a:lnTo>
                  <a:pt x="1" y="2415"/>
                </a:lnTo>
                <a:lnTo>
                  <a:pt x="34" y="2750"/>
                </a:lnTo>
                <a:lnTo>
                  <a:pt x="269" y="3354"/>
                </a:lnTo>
                <a:lnTo>
                  <a:pt x="739" y="3823"/>
                </a:lnTo>
                <a:lnTo>
                  <a:pt x="1342" y="4058"/>
                </a:lnTo>
                <a:lnTo>
                  <a:pt x="1677" y="4058"/>
                </a:lnTo>
                <a:lnTo>
                  <a:pt x="1946" y="4025"/>
                </a:lnTo>
                <a:lnTo>
                  <a:pt x="2449" y="3857"/>
                </a:lnTo>
                <a:lnTo>
                  <a:pt x="2818" y="3488"/>
                </a:lnTo>
                <a:lnTo>
                  <a:pt x="3052" y="3019"/>
                </a:lnTo>
                <a:lnTo>
                  <a:pt x="3086" y="2750"/>
                </a:lnTo>
                <a:lnTo>
                  <a:pt x="3052" y="2516"/>
                </a:lnTo>
                <a:lnTo>
                  <a:pt x="2918" y="2147"/>
                </a:lnTo>
                <a:lnTo>
                  <a:pt x="2616" y="1845"/>
                </a:lnTo>
                <a:lnTo>
                  <a:pt x="2248" y="1677"/>
                </a:lnTo>
                <a:lnTo>
                  <a:pt x="2013" y="1644"/>
                </a:lnTo>
                <a:lnTo>
                  <a:pt x="1610" y="1677"/>
                </a:lnTo>
                <a:lnTo>
                  <a:pt x="1040" y="2180"/>
                </a:lnTo>
                <a:lnTo>
                  <a:pt x="973" y="2583"/>
                </a:lnTo>
                <a:lnTo>
                  <a:pt x="1007" y="2851"/>
                </a:lnTo>
                <a:lnTo>
                  <a:pt x="1275" y="3220"/>
                </a:lnTo>
                <a:lnTo>
                  <a:pt x="1476" y="3320"/>
                </a:lnTo>
                <a:lnTo>
                  <a:pt x="1644" y="3354"/>
                </a:lnTo>
                <a:lnTo>
                  <a:pt x="1677" y="3488"/>
                </a:lnTo>
                <a:lnTo>
                  <a:pt x="1644" y="3656"/>
                </a:lnTo>
                <a:lnTo>
                  <a:pt x="1476" y="3689"/>
                </a:lnTo>
                <a:lnTo>
                  <a:pt x="1242" y="3656"/>
                </a:lnTo>
                <a:lnTo>
                  <a:pt x="806" y="3455"/>
                </a:lnTo>
                <a:lnTo>
                  <a:pt x="504" y="3119"/>
                </a:lnTo>
                <a:lnTo>
                  <a:pt x="336" y="2650"/>
                </a:lnTo>
                <a:lnTo>
                  <a:pt x="336" y="2415"/>
                </a:lnTo>
                <a:lnTo>
                  <a:pt x="370" y="2080"/>
                </a:lnTo>
                <a:lnTo>
                  <a:pt x="604" y="1443"/>
                </a:lnTo>
                <a:lnTo>
                  <a:pt x="1309" y="671"/>
                </a:lnTo>
                <a:lnTo>
                  <a:pt x="1879" y="269"/>
                </a:lnTo>
                <a:lnTo>
                  <a:pt x="1711" y="1"/>
                </a:lnTo>
                <a:close/>
                <a:moveTo>
                  <a:pt x="5299" y="1"/>
                </a:moveTo>
                <a:lnTo>
                  <a:pt x="4628" y="403"/>
                </a:lnTo>
                <a:lnTo>
                  <a:pt x="3891" y="1308"/>
                </a:lnTo>
                <a:lnTo>
                  <a:pt x="3622" y="2013"/>
                </a:lnTo>
                <a:lnTo>
                  <a:pt x="3622" y="2415"/>
                </a:lnTo>
                <a:lnTo>
                  <a:pt x="3622" y="2750"/>
                </a:lnTo>
                <a:lnTo>
                  <a:pt x="3857" y="3354"/>
                </a:lnTo>
                <a:lnTo>
                  <a:pt x="4327" y="3823"/>
                </a:lnTo>
                <a:lnTo>
                  <a:pt x="4930" y="4058"/>
                </a:lnTo>
                <a:lnTo>
                  <a:pt x="5299" y="4058"/>
                </a:lnTo>
                <a:lnTo>
                  <a:pt x="5567" y="4025"/>
                </a:lnTo>
                <a:lnTo>
                  <a:pt x="6070" y="3857"/>
                </a:lnTo>
                <a:lnTo>
                  <a:pt x="6439" y="3488"/>
                </a:lnTo>
                <a:lnTo>
                  <a:pt x="6640" y="3019"/>
                </a:lnTo>
                <a:lnTo>
                  <a:pt x="6674" y="2750"/>
                </a:lnTo>
                <a:lnTo>
                  <a:pt x="6674" y="2516"/>
                </a:lnTo>
                <a:lnTo>
                  <a:pt x="6506" y="2147"/>
                </a:lnTo>
                <a:lnTo>
                  <a:pt x="6204" y="1845"/>
                </a:lnTo>
                <a:lnTo>
                  <a:pt x="5836" y="1677"/>
                </a:lnTo>
                <a:lnTo>
                  <a:pt x="5634" y="1644"/>
                </a:lnTo>
                <a:lnTo>
                  <a:pt x="5400" y="1644"/>
                </a:lnTo>
                <a:lnTo>
                  <a:pt x="5064" y="1778"/>
                </a:lnTo>
                <a:lnTo>
                  <a:pt x="4763" y="2046"/>
                </a:lnTo>
                <a:lnTo>
                  <a:pt x="4595" y="2381"/>
                </a:lnTo>
                <a:lnTo>
                  <a:pt x="4595" y="2583"/>
                </a:lnTo>
                <a:lnTo>
                  <a:pt x="4595" y="2851"/>
                </a:lnTo>
                <a:lnTo>
                  <a:pt x="4863" y="3220"/>
                </a:lnTo>
                <a:lnTo>
                  <a:pt x="5098" y="3320"/>
                </a:lnTo>
                <a:lnTo>
                  <a:pt x="5232" y="3354"/>
                </a:lnTo>
                <a:lnTo>
                  <a:pt x="5266" y="3488"/>
                </a:lnTo>
                <a:lnTo>
                  <a:pt x="5232" y="3656"/>
                </a:lnTo>
                <a:lnTo>
                  <a:pt x="5064" y="3689"/>
                </a:lnTo>
                <a:lnTo>
                  <a:pt x="4830" y="3656"/>
                </a:lnTo>
                <a:lnTo>
                  <a:pt x="4394" y="3455"/>
                </a:lnTo>
                <a:lnTo>
                  <a:pt x="4092" y="3119"/>
                </a:lnTo>
                <a:lnTo>
                  <a:pt x="3958" y="2650"/>
                </a:lnTo>
                <a:lnTo>
                  <a:pt x="3958" y="2415"/>
                </a:lnTo>
                <a:lnTo>
                  <a:pt x="3958" y="2080"/>
                </a:lnTo>
                <a:lnTo>
                  <a:pt x="4226" y="1443"/>
                </a:lnTo>
                <a:lnTo>
                  <a:pt x="4897" y="671"/>
                </a:lnTo>
                <a:lnTo>
                  <a:pt x="5500" y="269"/>
                </a:lnTo>
                <a:lnTo>
                  <a:pt x="5299" y="1"/>
                </a:lnTo>
                <a:close/>
              </a:path>
            </a:pathLst>
          </a:custGeom>
          <a:solidFill>
            <a:srgbClr val="6ED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9"/>
          <p:cNvGrpSpPr/>
          <p:nvPr/>
        </p:nvGrpSpPr>
        <p:grpSpPr>
          <a:xfrm>
            <a:off x="4441825" y="1597325"/>
            <a:ext cx="270175" cy="269075"/>
            <a:chOff x="6214675" y="650238"/>
            <a:chExt cx="270175" cy="269075"/>
          </a:xfrm>
        </p:grpSpPr>
        <p:sp>
          <p:nvSpPr>
            <p:cNvPr id="293" name="Google Shape;293;p29"/>
            <p:cNvSpPr/>
            <p:nvPr/>
          </p:nvSpPr>
          <p:spPr>
            <a:xfrm>
              <a:off x="6341300" y="650238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6341300" y="831963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6396950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6214675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9"/>
          <p:cNvGrpSpPr/>
          <p:nvPr/>
        </p:nvGrpSpPr>
        <p:grpSpPr>
          <a:xfrm>
            <a:off x="6266838" y="559875"/>
            <a:ext cx="270175" cy="269075"/>
            <a:chOff x="5944500" y="324350"/>
            <a:chExt cx="270175" cy="269075"/>
          </a:xfrm>
        </p:grpSpPr>
        <p:sp>
          <p:nvSpPr>
            <p:cNvPr id="298" name="Google Shape;298;p29"/>
            <p:cNvSpPr/>
            <p:nvPr/>
          </p:nvSpPr>
          <p:spPr>
            <a:xfrm>
              <a:off x="6071125" y="324350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6071125" y="506075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6126775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5944500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941188" y="405463"/>
            <a:ext cx="270175" cy="269075"/>
            <a:chOff x="5944500" y="324350"/>
            <a:chExt cx="270175" cy="269075"/>
          </a:xfrm>
        </p:grpSpPr>
        <p:sp>
          <p:nvSpPr>
            <p:cNvPr id="303" name="Google Shape;303;p29"/>
            <p:cNvSpPr/>
            <p:nvPr/>
          </p:nvSpPr>
          <p:spPr>
            <a:xfrm>
              <a:off x="6071125" y="324350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6071125" y="506075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126775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5944500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9"/>
          <p:cNvGrpSpPr/>
          <p:nvPr/>
        </p:nvGrpSpPr>
        <p:grpSpPr>
          <a:xfrm>
            <a:off x="1564875" y="4825000"/>
            <a:ext cx="180859" cy="180123"/>
            <a:chOff x="6034925" y="548950"/>
            <a:chExt cx="180859" cy="180123"/>
          </a:xfrm>
        </p:grpSpPr>
        <p:sp>
          <p:nvSpPr>
            <p:cNvPr id="308" name="Google Shape;308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9"/>
          <p:cNvGrpSpPr/>
          <p:nvPr/>
        </p:nvGrpSpPr>
        <p:grpSpPr>
          <a:xfrm>
            <a:off x="2132000" y="4469875"/>
            <a:ext cx="270175" cy="269075"/>
            <a:chOff x="6214675" y="650238"/>
            <a:chExt cx="270175" cy="269075"/>
          </a:xfrm>
        </p:grpSpPr>
        <p:sp>
          <p:nvSpPr>
            <p:cNvPr id="313" name="Google Shape;313;p29"/>
            <p:cNvSpPr/>
            <p:nvPr/>
          </p:nvSpPr>
          <p:spPr>
            <a:xfrm>
              <a:off x="6341300" y="650238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6341300" y="831963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6396950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6214675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9"/>
          <p:cNvGrpSpPr/>
          <p:nvPr/>
        </p:nvGrpSpPr>
        <p:grpSpPr>
          <a:xfrm>
            <a:off x="2702000" y="174425"/>
            <a:ext cx="180859" cy="180123"/>
            <a:chOff x="6034925" y="548950"/>
            <a:chExt cx="180859" cy="180123"/>
          </a:xfrm>
        </p:grpSpPr>
        <p:sp>
          <p:nvSpPr>
            <p:cNvPr id="318" name="Google Shape;318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9"/>
          <p:cNvGrpSpPr/>
          <p:nvPr/>
        </p:nvGrpSpPr>
        <p:grpSpPr>
          <a:xfrm>
            <a:off x="4788877" y="1095236"/>
            <a:ext cx="3832149" cy="3135526"/>
            <a:chOff x="4864795" y="1394488"/>
            <a:chExt cx="3402423" cy="2783917"/>
          </a:xfrm>
        </p:grpSpPr>
        <p:sp>
          <p:nvSpPr>
            <p:cNvPr id="323" name="Google Shape;323;p29"/>
            <p:cNvSpPr/>
            <p:nvPr/>
          </p:nvSpPr>
          <p:spPr>
            <a:xfrm>
              <a:off x="5269673" y="1394488"/>
              <a:ext cx="2997545" cy="2783917"/>
            </a:xfrm>
            <a:custGeom>
              <a:rect b="b" l="l" r="r" t="t"/>
              <a:pathLst>
                <a:path extrusionOk="0" h="154255" w="166092">
                  <a:moveTo>
                    <a:pt x="118440" y="1"/>
                  </a:moveTo>
                  <a:lnTo>
                    <a:pt x="114450" y="34"/>
                  </a:lnTo>
                  <a:lnTo>
                    <a:pt x="110493" y="336"/>
                  </a:lnTo>
                  <a:lnTo>
                    <a:pt x="106637" y="1074"/>
                  </a:lnTo>
                  <a:lnTo>
                    <a:pt x="104725" y="1678"/>
                  </a:lnTo>
                  <a:lnTo>
                    <a:pt x="102847" y="2348"/>
                  </a:lnTo>
                  <a:lnTo>
                    <a:pt x="99293" y="4092"/>
                  </a:lnTo>
                  <a:lnTo>
                    <a:pt x="95973" y="6205"/>
                  </a:lnTo>
                  <a:lnTo>
                    <a:pt x="92754" y="8585"/>
                  </a:lnTo>
                  <a:lnTo>
                    <a:pt x="88093" y="12442"/>
                  </a:lnTo>
                  <a:lnTo>
                    <a:pt x="83398" y="16298"/>
                  </a:lnTo>
                  <a:lnTo>
                    <a:pt x="80179" y="18713"/>
                  </a:lnTo>
                  <a:lnTo>
                    <a:pt x="78502" y="19819"/>
                  </a:lnTo>
                  <a:lnTo>
                    <a:pt x="76859" y="20825"/>
                  </a:lnTo>
                  <a:lnTo>
                    <a:pt x="73472" y="22669"/>
                  </a:lnTo>
                  <a:lnTo>
                    <a:pt x="69985" y="24246"/>
                  </a:lnTo>
                  <a:lnTo>
                    <a:pt x="66397" y="25620"/>
                  </a:lnTo>
                  <a:lnTo>
                    <a:pt x="60864" y="27431"/>
                  </a:lnTo>
                  <a:lnTo>
                    <a:pt x="53319" y="29477"/>
                  </a:lnTo>
                  <a:lnTo>
                    <a:pt x="45740" y="31388"/>
                  </a:lnTo>
                  <a:lnTo>
                    <a:pt x="38262" y="33534"/>
                  </a:lnTo>
                  <a:lnTo>
                    <a:pt x="32830" y="35479"/>
                  </a:lnTo>
                  <a:lnTo>
                    <a:pt x="29309" y="36955"/>
                  </a:lnTo>
                  <a:lnTo>
                    <a:pt x="25888" y="38698"/>
                  </a:lnTo>
                  <a:lnTo>
                    <a:pt x="22636" y="40677"/>
                  </a:lnTo>
                  <a:lnTo>
                    <a:pt x="21060" y="41783"/>
                  </a:lnTo>
                  <a:lnTo>
                    <a:pt x="19450" y="42991"/>
                  </a:lnTo>
                  <a:lnTo>
                    <a:pt x="16466" y="45606"/>
                  </a:lnTo>
                  <a:lnTo>
                    <a:pt x="13716" y="48457"/>
                  </a:lnTo>
                  <a:lnTo>
                    <a:pt x="11201" y="51542"/>
                  </a:lnTo>
                  <a:lnTo>
                    <a:pt x="10061" y="53151"/>
                  </a:lnTo>
                  <a:lnTo>
                    <a:pt x="8921" y="54794"/>
                  </a:lnTo>
                  <a:lnTo>
                    <a:pt x="6909" y="58215"/>
                  </a:lnTo>
                  <a:lnTo>
                    <a:pt x="5165" y="61769"/>
                  </a:lnTo>
                  <a:lnTo>
                    <a:pt x="3656" y="65424"/>
                  </a:lnTo>
                  <a:lnTo>
                    <a:pt x="2415" y="69180"/>
                  </a:lnTo>
                  <a:lnTo>
                    <a:pt x="1443" y="73003"/>
                  </a:lnTo>
                  <a:lnTo>
                    <a:pt x="705" y="76926"/>
                  </a:lnTo>
                  <a:lnTo>
                    <a:pt x="235" y="80850"/>
                  </a:lnTo>
                  <a:lnTo>
                    <a:pt x="1" y="84840"/>
                  </a:lnTo>
                  <a:lnTo>
                    <a:pt x="34" y="88831"/>
                  </a:lnTo>
                  <a:lnTo>
                    <a:pt x="302" y="92788"/>
                  </a:lnTo>
                  <a:lnTo>
                    <a:pt x="839" y="96745"/>
                  </a:lnTo>
                  <a:lnTo>
                    <a:pt x="1610" y="100668"/>
                  </a:lnTo>
                  <a:lnTo>
                    <a:pt x="2616" y="104524"/>
                  </a:lnTo>
                  <a:lnTo>
                    <a:pt x="3857" y="108314"/>
                  </a:lnTo>
                  <a:lnTo>
                    <a:pt x="5366" y="112002"/>
                  </a:lnTo>
                  <a:lnTo>
                    <a:pt x="6204" y="113813"/>
                  </a:lnTo>
                  <a:lnTo>
                    <a:pt x="7110" y="115590"/>
                  </a:lnTo>
                  <a:lnTo>
                    <a:pt x="9055" y="119044"/>
                  </a:lnTo>
                  <a:lnTo>
                    <a:pt x="11201" y="122364"/>
                  </a:lnTo>
                  <a:lnTo>
                    <a:pt x="13582" y="125550"/>
                  </a:lnTo>
                  <a:lnTo>
                    <a:pt x="16097" y="128601"/>
                  </a:lnTo>
                  <a:lnTo>
                    <a:pt x="18813" y="131519"/>
                  </a:lnTo>
                  <a:lnTo>
                    <a:pt x="21663" y="134268"/>
                  </a:lnTo>
                  <a:lnTo>
                    <a:pt x="24681" y="136851"/>
                  </a:lnTo>
                  <a:lnTo>
                    <a:pt x="27833" y="139299"/>
                  </a:lnTo>
                  <a:lnTo>
                    <a:pt x="31086" y="141579"/>
                  </a:lnTo>
                  <a:lnTo>
                    <a:pt x="34506" y="143658"/>
                  </a:lnTo>
                  <a:lnTo>
                    <a:pt x="37994" y="145569"/>
                  </a:lnTo>
                  <a:lnTo>
                    <a:pt x="41582" y="147313"/>
                  </a:lnTo>
                  <a:lnTo>
                    <a:pt x="45271" y="148856"/>
                  </a:lnTo>
                  <a:lnTo>
                    <a:pt x="49026" y="150230"/>
                  </a:lnTo>
                  <a:lnTo>
                    <a:pt x="52849" y="151371"/>
                  </a:lnTo>
                  <a:lnTo>
                    <a:pt x="54761" y="151874"/>
                  </a:lnTo>
                  <a:lnTo>
                    <a:pt x="56706" y="152343"/>
                  </a:lnTo>
                  <a:lnTo>
                    <a:pt x="60595" y="153081"/>
                  </a:lnTo>
                  <a:lnTo>
                    <a:pt x="64519" y="153651"/>
                  </a:lnTo>
                  <a:lnTo>
                    <a:pt x="68476" y="154053"/>
                  </a:lnTo>
                  <a:lnTo>
                    <a:pt x="72433" y="154221"/>
                  </a:lnTo>
                  <a:lnTo>
                    <a:pt x="76423" y="154254"/>
                  </a:lnTo>
                  <a:lnTo>
                    <a:pt x="80380" y="154087"/>
                  </a:lnTo>
                  <a:lnTo>
                    <a:pt x="84371" y="153718"/>
                  </a:lnTo>
                  <a:lnTo>
                    <a:pt x="88294" y="153215"/>
                  </a:lnTo>
                  <a:lnTo>
                    <a:pt x="92217" y="152544"/>
                  </a:lnTo>
                  <a:lnTo>
                    <a:pt x="96141" y="151706"/>
                  </a:lnTo>
                  <a:lnTo>
                    <a:pt x="99997" y="150700"/>
                  </a:lnTo>
                  <a:lnTo>
                    <a:pt x="103820" y="149560"/>
                  </a:lnTo>
                  <a:lnTo>
                    <a:pt x="107609" y="148252"/>
                  </a:lnTo>
                  <a:lnTo>
                    <a:pt x="113142" y="146005"/>
                  </a:lnTo>
                  <a:lnTo>
                    <a:pt x="116764" y="144329"/>
                  </a:lnTo>
                  <a:lnTo>
                    <a:pt x="118843" y="143289"/>
                  </a:lnTo>
                  <a:lnTo>
                    <a:pt x="122800" y="141042"/>
                  </a:lnTo>
                  <a:lnTo>
                    <a:pt x="126589" y="138561"/>
                  </a:lnTo>
                  <a:lnTo>
                    <a:pt x="130211" y="135912"/>
                  </a:lnTo>
                  <a:lnTo>
                    <a:pt x="133598" y="133028"/>
                  </a:lnTo>
                  <a:lnTo>
                    <a:pt x="136817" y="129976"/>
                  </a:lnTo>
                  <a:lnTo>
                    <a:pt x="139868" y="126791"/>
                  </a:lnTo>
                  <a:lnTo>
                    <a:pt x="142719" y="123404"/>
                  </a:lnTo>
                  <a:lnTo>
                    <a:pt x="145401" y="119883"/>
                  </a:lnTo>
                  <a:lnTo>
                    <a:pt x="147916" y="116228"/>
                  </a:lnTo>
                  <a:lnTo>
                    <a:pt x="150230" y="112438"/>
                  </a:lnTo>
                  <a:lnTo>
                    <a:pt x="152410" y="108515"/>
                  </a:lnTo>
                  <a:lnTo>
                    <a:pt x="154388" y="104524"/>
                  </a:lnTo>
                  <a:lnTo>
                    <a:pt x="156199" y="100433"/>
                  </a:lnTo>
                  <a:lnTo>
                    <a:pt x="157876" y="96242"/>
                  </a:lnTo>
                  <a:lnTo>
                    <a:pt x="159385" y="91983"/>
                  </a:lnTo>
                  <a:lnTo>
                    <a:pt x="160055" y="89837"/>
                  </a:lnTo>
                  <a:lnTo>
                    <a:pt x="160760" y="87523"/>
                  </a:lnTo>
                  <a:lnTo>
                    <a:pt x="162000" y="82828"/>
                  </a:lnTo>
                  <a:lnTo>
                    <a:pt x="163107" y="78067"/>
                  </a:lnTo>
                  <a:lnTo>
                    <a:pt x="164012" y="73305"/>
                  </a:lnTo>
                  <a:lnTo>
                    <a:pt x="164784" y="68510"/>
                  </a:lnTo>
                  <a:lnTo>
                    <a:pt x="165354" y="63714"/>
                  </a:lnTo>
                  <a:lnTo>
                    <a:pt x="165756" y="58852"/>
                  </a:lnTo>
                  <a:lnTo>
                    <a:pt x="165991" y="54023"/>
                  </a:lnTo>
                  <a:lnTo>
                    <a:pt x="166058" y="51575"/>
                  </a:lnTo>
                  <a:lnTo>
                    <a:pt x="166091" y="49060"/>
                  </a:lnTo>
                  <a:lnTo>
                    <a:pt x="165957" y="43997"/>
                  </a:lnTo>
                  <a:lnTo>
                    <a:pt x="165588" y="38900"/>
                  </a:lnTo>
                  <a:lnTo>
                    <a:pt x="164918" y="33870"/>
                  </a:lnTo>
                  <a:lnTo>
                    <a:pt x="163811" y="28974"/>
                  </a:lnTo>
                  <a:lnTo>
                    <a:pt x="162302" y="24279"/>
                  </a:lnTo>
                  <a:lnTo>
                    <a:pt x="160793" y="20926"/>
                  </a:lnTo>
                  <a:lnTo>
                    <a:pt x="159619" y="18746"/>
                  </a:lnTo>
                  <a:lnTo>
                    <a:pt x="158278" y="16701"/>
                  </a:lnTo>
                  <a:lnTo>
                    <a:pt x="156803" y="14722"/>
                  </a:lnTo>
                  <a:lnTo>
                    <a:pt x="155998" y="13783"/>
                  </a:lnTo>
                  <a:lnTo>
                    <a:pt x="155160" y="12878"/>
                  </a:lnTo>
                  <a:lnTo>
                    <a:pt x="153449" y="11168"/>
                  </a:lnTo>
                  <a:lnTo>
                    <a:pt x="151571" y="9625"/>
                  </a:lnTo>
                  <a:lnTo>
                    <a:pt x="149627" y="8217"/>
                  </a:lnTo>
                  <a:lnTo>
                    <a:pt x="146541" y="6339"/>
                  </a:lnTo>
                  <a:lnTo>
                    <a:pt x="142149" y="4293"/>
                  </a:lnTo>
                  <a:lnTo>
                    <a:pt x="137521" y="2684"/>
                  </a:lnTo>
                  <a:lnTo>
                    <a:pt x="132726" y="1510"/>
                  </a:lnTo>
                  <a:lnTo>
                    <a:pt x="127830" y="705"/>
                  </a:lnTo>
                  <a:lnTo>
                    <a:pt x="122900" y="202"/>
                  </a:lnTo>
                  <a:lnTo>
                    <a:pt x="120419" y="68"/>
                  </a:lnTo>
                  <a:lnTo>
                    <a:pt x="118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5330186" y="1481044"/>
              <a:ext cx="2273137" cy="1746601"/>
            </a:xfrm>
            <a:custGeom>
              <a:rect b="b" l="l" r="r" t="t"/>
              <a:pathLst>
                <a:path extrusionOk="0" h="96778" w="125953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92083"/>
                  </a:lnTo>
                  <a:lnTo>
                    <a:pt x="1" y="92552"/>
                  </a:lnTo>
                  <a:lnTo>
                    <a:pt x="202" y="93491"/>
                  </a:lnTo>
                  <a:lnTo>
                    <a:pt x="538" y="94330"/>
                  </a:lnTo>
                  <a:lnTo>
                    <a:pt x="1041" y="95067"/>
                  </a:lnTo>
                  <a:lnTo>
                    <a:pt x="1678" y="95704"/>
                  </a:lnTo>
                  <a:lnTo>
                    <a:pt x="2449" y="96207"/>
                  </a:lnTo>
                  <a:lnTo>
                    <a:pt x="3287" y="96576"/>
                  </a:lnTo>
                  <a:lnTo>
                    <a:pt x="4226" y="96777"/>
                  </a:lnTo>
                  <a:lnTo>
                    <a:pt x="121727" y="96777"/>
                  </a:lnTo>
                  <a:lnTo>
                    <a:pt x="122632" y="96576"/>
                  </a:lnTo>
                  <a:lnTo>
                    <a:pt x="123471" y="96207"/>
                  </a:lnTo>
                  <a:lnTo>
                    <a:pt x="124242" y="95704"/>
                  </a:lnTo>
                  <a:lnTo>
                    <a:pt x="124879" y="95067"/>
                  </a:lnTo>
                  <a:lnTo>
                    <a:pt x="125382" y="94330"/>
                  </a:lnTo>
                  <a:lnTo>
                    <a:pt x="125718" y="93458"/>
                  </a:lnTo>
                  <a:lnTo>
                    <a:pt x="125919" y="92552"/>
                  </a:lnTo>
                  <a:lnTo>
                    <a:pt x="125952" y="92083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802236" y="1795738"/>
              <a:ext cx="1332663" cy="1336291"/>
            </a:xfrm>
            <a:custGeom>
              <a:rect b="b" l="l" r="r" t="t"/>
              <a:pathLst>
                <a:path extrusionOk="0" h="74043" w="73842">
                  <a:moveTo>
                    <a:pt x="36955" y="24145"/>
                  </a:moveTo>
                  <a:lnTo>
                    <a:pt x="39134" y="24379"/>
                  </a:lnTo>
                  <a:lnTo>
                    <a:pt x="41281" y="24949"/>
                  </a:lnTo>
                  <a:lnTo>
                    <a:pt x="43326" y="25888"/>
                  </a:lnTo>
                  <a:lnTo>
                    <a:pt x="45170" y="27196"/>
                  </a:lnTo>
                  <a:lnTo>
                    <a:pt x="46042" y="27967"/>
                  </a:lnTo>
                  <a:lnTo>
                    <a:pt x="46378" y="28336"/>
                  </a:lnTo>
                  <a:lnTo>
                    <a:pt x="46713" y="28705"/>
                  </a:lnTo>
                  <a:lnTo>
                    <a:pt x="47451" y="29610"/>
                  </a:lnTo>
                  <a:lnTo>
                    <a:pt x="48624" y="31589"/>
                  </a:lnTo>
                  <a:lnTo>
                    <a:pt x="49429" y="33735"/>
                  </a:lnTo>
                  <a:lnTo>
                    <a:pt x="49865" y="36015"/>
                  </a:lnTo>
                  <a:lnTo>
                    <a:pt x="49899" y="37155"/>
                  </a:lnTo>
                  <a:lnTo>
                    <a:pt x="49899" y="37256"/>
                  </a:lnTo>
                  <a:lnTo>
                    <a:pt x="49865" y="38430"/>
                  </a:lnTo>
                  <a:lnTo>
                    <a:pt x="49463" y="40643"/>
                  </a:lnTo>
                  <a:lnTo>
                    <a:pt x="48691" y="42756"/>
                  </a:lnTo>
                  <a:lnTo>
                    <a:pt x="47585" y="44667"/>
                  </a:lnTo>
                  <a:lnTo>
                    <a:pt x="46210" y="46377"/>
                  </a:lnTo>
                  <a:lnTo>
                    <a:pt x="44533" y="47853"/>
                  </a:lnTo>
                  <a:lnTo>
                    <a:pt x="42622" y="48993"/>
                  </a:lnTo>
                  <a:lnTo>
                    <a:pt x="40509" y="49831"/>
                  </a:lnTo>
                  <a:lnTo>
                    <a:pt x="39369" y="50099"/>
                  </a:lnTo>
                  <a:lnTo>
                    <a:pt x="38229" y="50267"/>
                  </a:lnTo>
                  <a:lnTo>
                    <a:pt x="35949" y="50334"/>
                  </a:lnTo>
                  <a:lnTo>
                    <a:pt x="33736" y="49999"/>
                  </a:lnTo>
                  <a:lnTo>
                    <a:pt x="31656" y="49295"/>
                  </a:lnTo>
                  <a:lnTo>
                    <a:pt x="29712" y="48255"/>
                  </a:lnTo>
                  <a:lnTo>
                    <a:pt x="27934" y="46914"/>
                  </a:lnTo>
                  <a:lnTo>
                    <a:pt x="26425" y="45237"/>
                  </a:lnTo>
                  <a:lnTo>
                    <a:pt x="25218" y="43326"/>
                  </a:lnTo>
                  <a:lnTo>
                    <a:pt x="24749" y="42286"/>
                  </a:lnTo>
                  <a:lnTo>
                    <a:pt x="24313" y="41179"/>
                  </a:lnTo>
                  <a:lnTo>
                    <a:pt x="23810" y="38966"/>
                  </a:lnTo>
                  <a:lnTo>
                    <a:pt x="23709" y="36753"/>
                  </a:lnTo>
                  <a:lnTo>
                    <a:pt x="24011" y="34540"/>
                  </a:lnTo>
                  <a:lnTo>
                    <a:pt x="24648" y="32427"/>
                  </a:lnTo>
                  <a:lnTo>
                    <a:pt x="25620" y="30449"/>
                  </a:lnTo>
                  <a:lnTo>
                    <a:pt x="26928" y="28638"/>
                  </a:lnTo>
                  <a:lnTo>
                    <a:pt x="28571" y="27062"/>
                  </a:lnTo>
                  <a:lnTo>
                    <a:pt x="29510" y="26391"/>
                  </a:lnTo>
                  <a:lnTo>
                    <a:pt x="30516" y="25788"/>
                  </a:lnTo>
                  <a:lnTo>
                    <a:pt x="32595" y="24849"/>
                  </a:lnTo>
                  <a:lnTo>
                    <a:pt x="34742" y="24312"/>
                  </a:lnTo>
                  <a:lnTo>
                    <a:pt x="36955" y="24145"/>
                  </a:lnTo>
                  <a:close/>
                  <a:moveTo>
                    <a:pt x="32864" y="1"/>
                  </a:moveTo>
                  <a:lnTo>
                    <a:pt x="31086" y="7009"/>
                  </a:lnTo>
                  <a:lnTo>
                    <a:pt x="29309" y="7411"/>
                  </a:lnTo>
                  <a:lnTo>
                    <a:pt x="25855" y="8518"/>
                  </a:lnTo>
                  <a:lnTo>
                    <a:pt x="24179" y="9256"/>
                  </a:lnTo>
                  <a:lnTo>
                    <a:pt x="18646" y="4494"/>
                  </a:lnTo>
                  <a:lnTo>
                    <a:pt x="12341" y="8786"/>
                  </a:lnTo>
                  <a:lnTo>
                    <a:pt x="14957" y="15594"/>
                  </a:lnTo>
                  <a:lnTo>
                    <a:pt x="13750" y="16901"/>
                  </a:lnTo>
                  <a:lnTo>
                    <a:pt x="11604" y="19785"/>
                  </a:lnTo>
                  <a:lnTo>
                    <a:pt x="10665" y="21361"/>
                  </a:lnTo>
                  <a:lnTo>
                    <a:pt x="3421" y="20624"/>
                  </a:lnTo>
                  <a:lnTo>
                    <a:pt x="806" y="27867"/>
                  </a:lnTo>
                  <a:lnTo>
                    <a:pt x="6775" y="31924"/>
                  </a:lnTo>
                  <a:lnTo>
                    <a:pt x="6574" y="33232"/>
                  </a:lnTo>
                  <a:lnTo>
                    <a:pt x="6372" y="35781"/>
                  </a:lnTo>
                  <a:lnTo>
                    <a:pt x="6372" y="37088"/>
                  </a:lnTo>
                  <a:lnTo>
                    <a:pt x="6305" y="38161"/>
                  </a:lnTo>
                  <a:lnTo>
                    <a:pt x="6372" y="39235"/>
                  </a:lnTo>
                  <a:lnTo>
                    <a:pt x="1" y="42789"/>
                  </a:lnTo>
                  <a:lnTo>
                    <a:pt x="2013" y="50200"/>
                  </a:lnTo>
                  <a:lnTo>
                    <a:pt x="9189" y="50200"/>
                  </a:lnTo>
                  <a:lnTo>
                    <a:pt x="9726" y="51307"/>
                  </a:lnTo>
                  <a:lnTo>
                    <a:pt x="10933" y="53419"/>
                  </a:lnTo>
                  <a:lnTo>
                    <a:pt x="11604" y="54459"/>
                  </a:lnTo>
                  <a:lnTo>
                    <a:pt x="12308" y="55465"/>
                  </a:lnTo>
                  <a:lnTo>
                    <a:pt x="13079" y="56471"/>
                  </a:lnTo>
                  <a:lnTo>
                    <a:pt x="9994" y="62876"/>
                  </a:lnTo>
                  <a:lnTo>
                    <a:pt x="15929" y="67839"/>
                  </a:lnTo>
                  <a:lnTo>
                    <a:pt x="21630" y="63546"/>
                  </a:lnTo>
                  <a:lnTo>
                    <a:pt x="23273" y="64452"/>
                  </a:lnTo>
                  <a:lnTo>
                    <a:pt x="26727" y="65927"/>
                  </a:lnTo>
                  <a:lnTo>
                    <a:pt x="28538" y="66464"/>
                  </a:lnTo>
                  <a:lnTo>
                    <a:pt x="29678" y="73372"/>
                  </a:lnTo>
                  <a:lnTo>
                    <a:pt x="37391" y="74042"/>
                  </a:lnTo>
                  <a:lnTo>
                    <a:pt x="39671" y="67537"/>
                  </a:lnTo>
                  <a:lnTo>
                    <a:pt x="41549" y="67302"/>
                  </a:lnTo>
                  <a:lnTo>
                    <a:pt x="45271" y="66497"/>
                  </a:lnTo>
                  <a:lnTo>
                    <a:pt x="47048" y="65927"/>
                  </a:lnTo>
                  <a:lnTo>
                    <a:pt x="51944" y="70823"/>
                  </a:lnTo>
                  <a:lnTo>
                    <a:pt x="58617" y="66967"/>
                  </a:lnTo>
                  <a:lnTo>
                    <a:pt x="56773" y="60294"/>
                  </a:lnTo>
                  <a:lnTo>
                    <a:pt x="58215" y="59053"/>
                  </a:lnTo>
                  <a:lnTo>
                    <a:pt x="60797" y="56270"/>
                  </a:lnTo>
                  <a:lnTo>
                    <a:pt x="61937" y="54727"/>
                  </a:lnTo>
                  <a:lnTo>
                    <a:pt x="68711" y="55968"/>
                  </a:lnTo>
                  <a:lnTo>
                    <a:pt x="71964" y="48959"/>
                  </a:lnTo>
                  <a:lnTo>
                    <a:pt x="66632" y="44667"/>
                  </a:lnTo>
                  <a:lnTo>
                    <a:pt x="67034" y="42856"/>
                  </a:lnTo>
                  <a:lnTo>
                    <a:pt x="67470" y="39134"/>
                  </a:lnTo>
                  <a:lnTo>
                    <a:pt x="67470" y="37256"/>
                  </a:lnTo>
                  <a:lnTo>
                    <a:pt x="73841" y="34406"/>
                  </a:lnTo>
                  <a:lnTo>
                    <a:pt x="72500" y="26794"/>
                  </a:lnTo>
                  <a:lnTo>
                    <a:pt x="65458" y="26224"/>
                  </a:lnTo>
                  <a:lnTo>
                    <a:pt x="64754" y="24480"/>
                  </a:lnTo>
                  <a:lnTo>
                    <a:pt x="63010" y="21194"/>
                  </a:lnTo>
                  <a:lnTo>
                    <a:pt x="61937" y="19651"/>
                  </a:lnTo>
                  <a:lnTo>
                    <a:pt x="64150" y="15929"/>
                  </a:lnTo>
                  <a:lnTo>
                    <a:pt x="65559" y="13548"/>
                  </a:lnTo>
                  <a:lnTo>
                    <a:pt x="60093" y="8116"/>
                  </a:lnTo>
                  <a:lnTo>
                    <a:pt x="53990" y="11804"/>
                  </a:lnTo>
                  <a:lnTo>
                    <a:pt x="52682" y="10899"/>
                  </a:lnTo>
                  <a:lnTo>
                    <a:pt x="49865" y="9390"/>
                  </a:lnTo>
                  <a:lnTo>
                    <a:pt x="46948" y="8183"/>
                  </a:lnTo>
                  <a:lnTo>
                    <a:pt x="43896" y="7277"/>
                  </a:lnTo>
                  <a:lnTo>
                    <a:pt x="42320" y="6975"/>
                  </a:lnTo>
                  <a:lnTo>
                    <a:pt x="4057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7214164" y="1954899"/>
              <a:ext cx="298379" cy="303830"/>
            </a:xfrm>
            <a:custGeom>
              <a:rect b="b" l="l" r="r" t="t"/>
              <a:pathLst>
                <a:path extrusionOk="0" h="16835" w="16533">
                  <a:moveTo>
                    <a:pt x="8652" y="4125"/>
                  </a:moveTo>
                  <a:lnTo>
                    <a:pt x="9524" y="4293"/>
                  </a:lnTo>
                  <a:lnTo>
                    <a:pt x="10295" y="4628"/>
                  </a:lnTo>
                  <a:lnTo>
                    <a:pt x="10999" y="5098"/>
                  </a:lnTo>
                  <a:lnTo>
                    <a:pt x="11603" y="5668"/>
                  </a:lnTo>
                  <a:lnTo>
                    <a:pt x="12072" y="6372"/>
                  </a:lnTo>
                  <a:lnTo>
                    <a:pt x="12408" y="7143"/>
                  </a:lnTo>
                  <a:lnTo>
                    <a:pt x="12575" y="8015"/>
                  </a:lnTo>
                  <a:lnTo>
                    <a:pt x="12575" y="8451"/>
                  </a:lnTo>
                  <a:lnTo>
                    <a:pt x="12609" y="8485"/>
                  </a:lnTo>
                  <a:lnTo>
                    <a:pt x="12575" y="9189"/>
                  </a:lnTo>
                  <a:lnTo>
                    <a:pt x="12173" y="10463"/>
                  </a:lnTo>
                  <a:lnTo>
                    <a:pt x="11435" y="11503"/>
                  </a:lnTo>
                  <a:lnTo>
                    <a:pt x="10463" y="12274"/>
                  </a:lnTo>
                  <a:lnTo>
                    <a:pt x="9323" y="12743"/>
                  </a:lnTo>
                  <a:lnTo>
                    <a:pt x="8082" y="12878"/>
                  </a:lnTo>
                  <a:lnTo>
                    <a:pt x="6841" y="12676"/>
                  </a:lnTo>
                  <a:lnTo>
                    <a:pt x="5667" y="12073"/>
                  </a:lnTo>
                  <a:lnTo>
                    <a:pt x="5131" y="11570"/>
                  </a:lnTo>
                  <a:lnTo>
                    <a:pt x="4661" y="11033"/>
                  </a:lnTo>
                  <a:lnTo>
                    <a:pt x="4024" y="9860"/>
                  </a:lnTo>
                  <a:lnTo>
                    <a:pt x="3823" y="8619"/>
                  </a:lnTo>
                  <a:lnTo>
                    <a:pt x="3957" y="7378"/>
                  </a:lnTo>
                  <a:lnTo>
                    <a:pt x="4427" y="6238"/>
                  </a:lnTo>
                  <a:lnTo>
                    <a:pt x="5198" y="5266"/>
                  </a:lnTo>
                  <a:lnTo>
                    <a:pt x="6238" y="4561"/>
                  </a:lnTo>
                  <a:lnTo>
                    <a:pt x="7512" y="4159"/>
                  </a:lnTo>
                  <a:lnTo>
                    <a:pt x="8216" y="4125"/>
                  </a:lnTo>
                  <a:close/>
                  <a:moveTo>
                    <a:pt x="8015" y="1"/>
                  </a:moveTo>
                  <a:lnTo>
                    <a:pt x="7713" y="34"/>
                  </a:lnTo>
                  <a:lnTo>
                    <a:pt x="7244" y="403"/>
                  </a:lnTo>
                  <a:lnTo>
                    <a:pt x="7143" y="671"/>
                  </a:lnTo>
                  <a:lnTo>
                    <a:pt x="7042" y="1107"/>
                  </a:lnTo>
                  <a:lnTo>
                    <a:pt x="6942" y="1309"/>
                  </a:lnTo>
                  <a:lnTo>
                    <a:pt x="6640" y="1644"/>
                  </a:lnTo>
                  <a:lnTo>
                    <a:pt x="6405" y="1711"/>
                  </a:lnTo>
                  <a:lnTo>
                    <a:pt x="6103" y="1812"/>
                  </a:lnTo>
                  <a:lnTo>
                    <a:pt x="5802" y="1912"/>
                  </a:lnTo>
                  <a:lnTo>
                    <a:pt x="5567" y="1979"/>
                  </a:lnTo>
                  <a:lnTo>
                    <a:pt x="5131" y="1879"/>
                  </a:lnTo>
                  <a:lnTo>
                    <a:pt x="4930" y="1745"/>
                  </a:lnTo>
                  <a:lnTo>
                    <a:pt x="4594" y="1476"/>
                  </a:lnTo>
                  <a:lnTo>
                    <a:pt x="4326" y="1309"/>
                  </a:lnTo>
                  <a:lnTo>
                    <a:pt x="3790" y="1275"/>
                  </a:lnTo>
                  <a:lnTo>
                    <a:pt x="3521" y="1409"/>
                  </a:lnTo>
                  <a:lnTo>
                    <a:pt x="3220" y="1610"/>
                  </a:lnTo>
                  <a:lnTo>
                    <a:pt x="2985" y="1812"/>
                  </a:lnTo>
                  <a:lnTo>
                    <a:pt x="2817" y="2348"/>
                  </a:lnTo>
                  <a:lnTo>
                    <a:pt x="2884" y="2650"/>
                  </a:lnTo>
                  <a:lnTo>
                    <a:pt x="3052" y="3052"/>
                  </a:lnTo>
                  <a:lnTo>
                    <a:pt x="3119" y="3287"/>
                  </a:lnTo>
                  <a:lnTo>
                    <a:pt x="3052" y="3723"/>
                  </a:lnTo>
                  <a:lnTo>
                    <a:pt x="2918" y="3924"/>
                  </a:lnTo>
                  <a:lnTo>
                    <a:pt x="2717" y="4192"/>
                  </a:lnTo>
                  <a:lnTo>
                    <a:pt x="2515" y="4427"/>
                  </a:lnTo>
                  <a:lnTo>
                    <a:pt x="2381" y="4628"/>
                  </a:lnTo>
                  <a:lnTo>
                    <a:pt x="1945" y="4830"/>
                  </a:lnTo>
                  <a:lnTo>
                    <a:pt x="1711" y="4830"/>
                  </a:lnTo>
                  <a:lnTo>
                    <a:pt x="1308" y="4763"/>
                  </a:lnTo>
                  <a:lnTo>
                    <a:pt x="1006" y="4763"/>
                  </a:lnTo>
                  <a:lnTo>
                    <a:pt x="503" y="5064"/>
                  </a:lnTo>
                  <a:lnTo>
                    <a:pt x="403" y="5333"/>
                  </a:lnTo>
                  <a:lnTo>
                    <a:pt x="269" y="5735"/>
                  </a:lnTo>
                  <a:lnTo>
                    <a:pt x="168" y="6003"/>
                  </a:lnTo>
                  <a:lnTo>
                    <a:pt x="336" y="6540"/>
                  </a:lnTo>
                  <a:lnTo>
                    <a:pt x="570" y="6741"/>
                  </a:lnTo>
                  <a:lnTo>
                    <a:pt x="973" y="7009"/>
                  </a:lnTo>
                  <a:lnTo>
                    <a:pt x="1140" y="7177"/>
                  </a:lnTo>
                  <a:lnTo>
                    <a:pt x="1342" y="7579"/>
                  </a:lnTo>
                  <a:lnTo>
                    <a:pt x="1342" y="7814"/>
                  </a:lnTo>
                  <a:lnTo>
                    <a:pt x="1308" y="8149"/>
                  </a:lnTo>
                  <a:lnTo>
                    <a:pt x="1308" y="8485"/>
                  </a:lnTo>
                  <a:lnTo>
                    <a:pt x="1275" y="8719"/>
                  </a:lnTo>
                  <a:lnTo>
                    <a:pt x="1040" y="9088"/>
                  </a:lnTo>
                  <a:lnTo>
                    <a:pt x="872" y="9222"/>
                  </a:lnTo>
                  <a:lnTo>
                    <a:pt x="470" y="9457"/>
                  </a:lnTo>
                  <a:lnTo>
                    <a:pt x="202" y="9625"/>
                  </a:lnTo>
                  <a:lnTo>
                    <a:pt x="0" y="10128"/>
                  </a:lnTo>
                  <a:lnTo>
                    <a:pt x="34" y="10430"/>
                  </a:lnTo>
                  <a:lnTo>
                    <a:pt x="134" y="10832"/>
                  </a:lnTo>
                  <a:lnTo>
                    <a:pt x="235" y="11100"/>
                  </a:lnTo>
                  <a:lnTo>
                    <a:pt x="705" y="11436"/>
                  </a:lnTo>
                  <a:lnTo>
                    <a:pt x="1006" y="11469"/>
                  </a:lnTo>
                  <a:lnTo>
                    <a:pt x="1643" y="11469"/>
                  </a:lnTo>
                  <a:lnTo>
                    <a:pt x="2046" y="11704"/>
                  </a:lnTo>
                  <a:lnTo>
                    <a:pt x="2180" y="11872"/>
                  </a:lnTo>
                  <a:lnTo>
                    <a:pt x="2348" y="12207"/>
                  </a:lnTo>
                  <a:lnTo>
                    <a:pt x="2549" y="12475"/>
                  </a:lnTo>
                  <a:lnTo>
                    <a:pt x="2649" y="12676"/>
                  </a:lnTo>
                  <a:lnTo>
                    <a:pt x="2683" y="13112"/>
                  </a:lnTo>
                  <a:lnTo>
                    <a:pt x="2616" y="13347"/>
                  </a:lnTo>
                  <a:lnTo>
                    <a:pt x="2448" y="13716"/>
                  </a:lnTo>
                  <a:lnTo>
                    <a:pt x="2348" y="13984"/>
                  </a:lnTo>
                  <a:lnTo>
                    <a:pt x="2448" y="14554"/>
                  </a:lnTo>
                  <a:lnTo>
                    <a:pt x="2649" y="14755"/>
                  </a:lnTo>
                  <a:lnTo>
                    <a:pt x="2951" y="15024"/>
                  </a:lnTo>
                  <a:lnTo>
                    <a:pt x="3220" y="15191"/>
                  </a:lnTo>
                  <a:lnTo>
                    <a:pt x="3790" y="15191"/>
                  </a:lnTo>
                  <a:lnTo>
                    <a:pt x="4024" y="15057"/>
                  </a:lnTo>
                  <a:lnTo>
                    <a:pt x="4360" y="14823"/>
                  </a:lnTo>
                  <a:lnTo>
                    <a:pt x="4527" y="14722"/>
                  </a:lnTo>
                  <a:lnTo>
                    <a:pt x="4997" y="14688"/>
                  </a:lnTo>
                  <a:lnTo>
                    <a:pt x="5198" y="14755"/>
                  </a:lnTo>
                  <a:lnTo>
                    <a:pt x="5533" y="14890"/>
                  </a:lnTo>
                  <a:lnTo>
                    <a:pt x="5869" y="15024"/>
                  </a:lnTo>
                  <a:lnTo>
                    <a:pt x="6070" y="15124"/>
                  </a:lnTo>
                  <a:lnTo>
                    <a:pt x="6372" y="15493"/>
                  </a:lnTo>
                  <a:lnTo>
                    <a:pt x="6439" y="15694"/>
                  </a:lnTo>
                  <a:lnTo>
                    <a:pt x="6506" y="16063"/>
                  </a:lnTo>
                  <a:lnTo>
                    <a:pt x="6573" y="16365"/>
                  </a:lnTo>
                  <a:lnTo>
                    <a:pt x="7009" y="16734"/>
                  </a:lnTo>
                  <a:lnTo>
                    <a:pt x="7277" y="16801"/>
                  </a:lnTo>
                  <a:lnTo>
                    <a:pt x="7679" y="16835"/>
                  </a:lnTo>
                  <a:lnTo>
                    <a:pt x="7981" y="16835"/>
                  </a:lnTo>
                  <a:lnTo>
                    <a:pt x="8451" y="16533"/>
                  </a:lnTo>
                  <a:lnTo>
                    <a:pt x="8585" y="16264"/>
                  </a:lnTo>
                  <a:lnTo>
                    <a:pt x="8685" y="15929"/>
                  </a:lnTo>
                  <a:lnTo>
                    <a:pt x="8786" y="15694"/>
                  </a:lnTo>
                  <a:lnTo>
                    <a:pt x="9155" y="15393"/>
                  </a:lnTo>
                  <a:lnTo>
                    <a:pt x="9356" y="15359"/>
                  </a:lnTo>
                  <a:lnTo>
                    <a:pt x="9725" y="15292"/>
                  </a:lnTo>
                  <a:lnTo>
                    <a:pt x="10094" y="15191"/>
                  </a:lnTo>
                  <a:lnTo>
                    <a:pt x="10329" y="15158"/>
                  </a:lnTo>
                  <a:lnTo>
                    <a:pt x="10765" y="15258"/>
                  </a:lnTo>
                  <a:lnTo>
                    <a:pt x="10932" y="15426"/>
                  </a:lnTo>
                  <a:lnTo>
                    <a:pt x="11200" y="15694"/>
                  </a:lnTo>
                  <a:lnTo>
                    <a:pt x="11402" y="15862"/>
                  </a:lnTo>
                  <a:lnTo>
                    <a:pt x="11972" y="15929"/>
                  </a:lnTo>
                  <a:lnTo>
                    <a:pt x="12240" y="15829"/>
                  </a:lnTo>
                  <a:lnTo>
                    <a:pt x="12575" y="15627"/>
                  </a:lnTo>
                  <a:lnTo>
                    <a:pt x="12844" y="15460"/>
                  </a:lnTo>
                  <a:lnTo>
                    <a:pt x="13045" y="14923"/>
                  </a:lnTo>
                  <a:lnTo>
                    <a:pt x="13011" y="14621"/>
                  </a:lnTo>
                  <a:lnTo>
                    <a:pt x="12911" y="14286"/>
                  </a:lnTo>
                  <a:lnTo>
                    <a:pt x="12877" y="14051"/>
                  </a:lnTo>
                  <a:lnTo>
                    <a:pt x="12978" y="13615"/>
                  </a:lnTo>
                  <a:lnTo>
                    <a:pt x="13145" y="13448"/>
                  </a:lnTo>
                  <a:lnTo>
                    <a:pt x="13380" y="13179"/>
                  </a:lnTo>
                  <a:lnTo>
                    <a:pt x="13648" y="12878"/>
                  </a:lnTo>
                  <a:lnTo>
                    <a:pt x="13816" y="12710"/>
                  </a:lnTo>
                  <a:lnTo>
                    <a:pt x="14252" y="12542"/>
                  </a:lnTo>
                  <a:lnTo>
                    <a:pt x="14487" y="12576"/>
                  </a:lnTo>
                  <a:lnTo>
                    <a:pt x="14822" y="12643"/>
                  </a:lnTo>
                  <a:lnTo>
                    <a:pt x="15124" y="12676"/>
                  </a:lnTo>
                  <a:lnTo>
                    <a:pt x="15627" y="12408"/>
                  </a:lnTo>
                  <a:lnTo>
                    <a:pt x="15761" y="12173"/>
                  </a:lnTo>
                  <a:lnTo>
                    <a:pt x="15929" y="11805"/>
                  </a:lnTo>
                  <a:lnTo>
                    <a:pt x="16029" y="11503"/>
                  </a:lnTo>
                  <a:lnTo>
                    <a:pt x="15895" y="10966"/>
                  </a:lnTo>
                  <a:lnTo>
                    <a:pt x="15694" y="10765"/>
                  </a:lnTo>
                  <a:lnTo>
                    <a:pt x="15426" y="10530"/>
                  </a:lnTo>
                  <a:lnTo>
                    <a:pt x="15258" y="10396"/>
                  </a:lnTo>
                  <a:lnTo>
                    <a:pt x="15090" y="9960"/>
                  </a:lnTo>
                  <a:lnTo>
                    <a:pt x="15124" y="9725"/>
                  </a:lnTo>
                  <a:lnTo>
                    <a:pt x="15157" y="9357"/>
                  </a:lnTo>
                  <a:lnTo>
                    <a:pt x="15191" y="8954"/>
                  </a:lnTo>
                  <a:lnTo>
                    <a:pt x="15224" y="8719"/>
                  </a:lnTo>
                  <a:lnTo>
                    <a:pt x="15493" y="8384"/>
                  </a:lnTo>
                  <a:lnTo>
                    <a:pt x="15694" y="8250"/>
                  </a:lnTo>
                  <a:lnTo>
                    <a:pt x="16029" y="8116"/>
                  </a:lnTo>
                  <a:lnTo>
                    <a:pt x="16264" y="7948"/>
                  </a:lnTo>
                  <a:lnTo>
                    <a:pt x="16532" y="7445"/>
                  </a:lnTo>
                  <a:lnTo>
                    <a:pt x="16532" y="7177"/>
                  </a:lnTo>
                  <a:lnTo>
                    <a:pt x="16465" y="6775"/>
                  </a:lnTo>
                  <a:lnTo>
                    <a:pt x="16365" y="6506"/>
                  </a:lnTo>
                  <a:lnTo>
                    <a:pt x="15962" y="6104"/>
                  </a:lnTo>
                  <a:lnTo>
                    <a:pt x="15660" y="6070"/>
                  </a:lnTo>
                  <a:lnTo>
                    <a:pt x="15258" y="6037"/>
                  </a:lnTo>
                  <a:lnTo>
                    <a:pt x="15057" y="6003"/>
                  </a:lnTo>
                  <a:lnTo>
                    <a:pt x="14688" y="5735"/>
                  </a:lnTo>
                  <a:lnTo>
                    <a:pt x="14554" y="5567"/>
                  </a:lnTo>
                  <a:lnTo>
                    <a:pt x="14386" y="5232"/>
                  </a:lnTo>
                  <a:lnTo>
                    <a:pt x="14218" y="4897"/>
                  </a:lnTo>
                  <a:lnTo>
                    <a:pt x="14118" y="4695"/>
                  </a:lnTo>
                  <a:lnTo>
                    <a:pt x="14118" y="4260"/>
                  </a:lnTo>
                  <a:lnTo>
                    <a:pt x="14218" y="4058"/>
                  </a:lnTo>
                  <a:lnTo>
                    <a:pt x="14420" y="3723"/>
                  </a:lnTo>
                  <a:lnTo>
                    <a:pt x="14520" y="3455"/>
                  </a:lnTo>
                  <a:lnTo>
                    <a:pt x="14453" y="2885"/>
                  </a:lnTo>
                  <a:lnTo>
                    <a:pt x="14286" y="2650"/>
                  </a:lnTo>
                  <a:lnTo>
                    <a:pt x="14017" y="2382"/>
                  </a:lnTo>
                  <a:lnTo>
                    <a:pt x="13783" y="2180"/>
                  </a:lnTo>
                  <a:lnTo>
                    <a:pt x="13212" y="2113"/>
                  </a:lnTo>
                  <a:lnTo>
                    <a:pt x="12944" y="2248"/>
                  </a:lnTo>
                  <a:lnTo>
                    <a:pt x="12609" y="2449"/>
                  </a:lnTo>
                  <a:lnTo>
                    <a:pt x="12374" y="2549"/>
                  </a:lnTo>
                  <a:lnTo>
                    <a:pt x="11938" y="2549"/>
                  </a:lnTo>
                  <a:lnTo>
                    <a:pt x="11737" y="2449"/>
                  </a:lnTo>
                  <a:lnTo>
                    <a:pt x="10899" y="2013"/>
                  </a:lnTo>
                  <a:lnTo>
                    <a:pt x="9960" y="1745"/>
                  </a:lnTo>
                  <a:lnTo>
                    <a:pt x="9759" y="1644"/>
                  </a:lnTo>
                  <a:lnTo>
                    <a:pt x="9423" y="1309"/>
                  </a:lnTo>
                  <a:lnTo>
                    <a:pt x="9356" y="1107"/>
                  </a:lnTo>
                  <a:lnTo>
                    <a:pt x="9256" y="671"/>
                  </a:lnTo>
                  <a:lnTo>
                    <a:pt x="9155" y="403"/>
                  </a:lnTo>
                  <a:lnTo>
                    <a:pt x="8685" y="34"/>
                  </a:lnTo>
                  <a:lnTo>
                    <a:pt x="838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330186" y="1481044"/>
              <a:ext cx="2273137" cy="88974"/>
            </a:xfrm>
            <a:custGeom>
              <a:rect b="b" l="l" r="r" t="t"/>
              <a:pathLst>
                <a:path extrusionOk="0" h="4930" w="125953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4930"/>
                  </a:lnTo>
                  <a:lnTo>
                    <a:pt x="125952" y="4930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330186" y="1481044"/>
              <a:ext cx="2273137" cy="1746601"/>
            </a:xfrm>
            <a:custGeom>
              <a:rect b="b" l="l" r="r" t="t"/>
              <a:pathLst>
                <a:path extrusionOk="0" fill="none" h="96778" w="125953">
                  <a:moveTo>
                    <a:pt x="125952" y="4695"/>
                  </a:moveTo>
                  <a:lnTo>
                    <a:pt x="125952" y="92083"/>
                  </a:lnTo>
                  <a:lnTo>
                    <a:pt x="125919" y="92552"/>
                  </a:lnTo>
                  <a:lnTo>
                    <a:pt x="125718" y="93458"/>
                  </a:lnTo>
                  <a:lnTo>
                    <a:pt x="125382" y="94330"/>
                  </a:lnTo>
                  <a:lnTo>
                    <a:pt x="124879" y="95067"/>
                  </a:lnTo>
                  <a:lnTo>
                    <a:pt x="124242" y="95704"/>
                  </a:lnTo>
                  <a:lnTo>
                    <a:pt x="123471" y="96207"/>
                  </a:lnTo>
                  <a:lnTo>
                    <a:pt x="122632" y="96576"/>
                  </a:lnTo>
                  <a:lnTo>
                    <a:pt x="121727" y="96777"/>
                  </a:lnTo>
                  <a:lnTo>
                    <a:pt x="121224" y="96777"/>
                  </a:lnTo>
                  <a:lnTo>
                    <a:pt x="4696" y="96777"/>
                  </a:lnTo>
                  <a:lnTo>
                    <a:pt x="4226" y="96777"/>
                  </a:lnTo>
                  <a:lnTo>
                    <a:pt x="3287" y="96576"/>
                  </a:lnTo>
                  <a:lnTo>
                    <a:pt x="2449" y="96207"/>
                  </a:lnTo>
                  <a:lnTo>
                    <a:pt x="1711" y="95704"/>
                  </a:lnTo>
                  <a:lnTo>
                    <a:pt x="1041" y="95067"/>
                  </a:lnTo>
                  <a:lnTo>
                    <a:pt x="538" y="94330"/>
                  </a:lnTo>
                  <a:lnTo>
                    <a:pt x="202" y="93491"/>
                  </a:lnTo>
                  <a:lnTo>
                    <a:pt x="1" y="92552"/>
                  </a:lnTo>
                  <a:lnTo>
                    <a:pt x="1" y="92083"/>
                  </a:lnTo>
                  <a:lnTo>
                    <a:pt x="1" y="4695"/>
                  </a:lnTo>
                  <a:lnTo>
                    <a:pt x="1" y="4192"/>
                  </a:lnTo>
                  <a:lnTo>
                    <a:pt x="202" y="3286"/>
                  </a:lnTo>
                  <a:lnTo>
                    <a:pt x="538" y="2448"/>
                  </a:lnTo>
                  <a:lnTo>
                    <a:pt x="1041" y="1677"/>
                  </a:lnTo>
                  <a:lnTo>
                    <a:pt x="1678" y="1040"/>
                  </a:lnTo>
                  <a:lnTo>
                    <a:pt x="2449" y="537"/>
                  </a:lnTo>
                  <a:lnTo>
                    <a:pt x="3287" y="201"/>
                  </a:lnTo>
                  <a:lnTo>
                    <a:pt x="4193" y="0"/>
                  </a:lnTo>
                  <a:lnTo>
                    <a:pt x="4696" y="0"/>
                  </a:lnTo>
                  <a:lnTo>
                    <a:pt x="121224" y="0"/>
                  </a:lnTo>
                  <a:lnTo>
                    <a:pt x="121694" y="0"/>
                  </a:lnTo>
                  <a:lnTo>
                    <a:pt x="122632" y="168"/>
                  </a:lnTo>
                  <a:lnTo>
                    <a:pt x="123471" y="537"/>
                  </a:lnTo>
                  <a:lnTo>
                    <a:pt x="124209" y="1040"/>
                  </a:lnTo>
                  <a:lnTo>
                    <a:pt x="124879" y="1677"/>
                  </a:lnTo>
                  <a:lnTo>
                    <a:pt x="125382" y="2448"/>
                  </a:lnTo>
                  <a:lnTo>
                    <a:pt x="125718" y="3286"/>
                  </a:lnTo>
                  <a:lnTo>
                    <a:pt x="125919" y="4192"/>
                  </a:lnTo>
                  <a:lnTo>
                    <a:pt x="125952" y="4695"/>
                  </a:lnTo>
                  <a:close/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484510" y="1508277"/>
              <a:ext cx="35120" cy="34507"/>
            </a:xfrm>
            <a:custGeom>
              <a:rect b="b" l="l" r="r" t="t"/>
              <a:pathLst>
                <a:path extrusionOk="0" h="1912" w="1946">
                  <a:moveTo>
                    <a:pt x="973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303" y="1643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912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566211" y="1508277"/>
              <a:ext cx="35120" cy="34507"/>
            </a:xfrm>
            <a:custGeom>
              <a:rect b="b" l="l" r="r" t="t"/>
              <a:pathLst>
                <a:path extrusionOk="0" h="1912" w="1946">
                  <a:moveTo>
                    <a:pt x="1007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375"/>
                  </a:lnTo>
                  <a:lnTo>
                    <a:pt x="303" y="1610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5647912" y="1508277"/>
              <a:ext cx="34525" cy="34507"/>
            </a:xfrm>
            <a:custGeom>
              <a:rect b="b" l="l" r="r" t="t"/>
              <a:pathLst>
                <a:path extrusionOk="0" h="1912" w="1913">
                  <a:moveTo>
                    <a:pt x="973" y="0"/>
                  </a:moveTo>
                  <a:lnTo>
                    <a:pt x="638" y="34"/>
                  </a:lnTo>
                  <a:lnTo>
                    <a:pt x="202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269" y="1643"/>
                  </a:lnTo>
                  <a:lnTo>
                    <a:pt x="504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12" y="973"/>
                  </a:lnTo>
                  <a:lnTo>
                    <a:pt x="1845" y="570"/>
                  </a:lnTo>
                  <a:lnTo>
                    <a:pt x="1342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107257" y="2106805"/>
              <a:ext cx="722026" cy="722622"/>
            </a:xfrm>
            <a:custGeom>
              <a:rect b="b" l="l" r="r" t="t"/>
              <a:pathLst>
                <a:path extrusionOk="0" fill="none" h="40040" w="40007">
                  <a:moveTo>
                    <a:pt x="40006" y="20020"/>
                  </a:moveTo>
                  <a:lnTo>
                    <a:pt x="39973" y="21529"/>
                  </a:lnTo>
                  <a:lnTo>
                    <a:pt x="39537" y="24480"/>
                  </a:lnTo>
                  <a:lnTo>
                    <a:pt x="38665" y="27263"/>
                  </a:lnTo>
                  <a:lnTo>
                    <a:pt x="37424" y="29912"/>
                  </a:lnTo>
                  <a:lnTo>
                    <a:pt x="35814" y="32327"/>
                  </a:lnTo>
                  <a:lnTo>
                    <a:pt x="33870" y="34473"/>
                  </a:lnTo>
                  <a:lnTo>
                    <a:pt x="31589" y="36351"/>
                  </a:lnTo>
                  <a:lnTo>
                    <a:pt x="29041" y="37893"/>
                  </a:lnTo>
                  <a:lnTo>
                    <a:pt x="27666" y="38497"/>
                  </a:lnTo>
                  <a:lnTo>
                    <a:pt x="26257" y="39034"/>
                  </a:lnTo>
                  <a:lnTo>
                    <a:pt x="23374" y="39771"/>
                  </a:lnTo>
                  <a:lnTo>
                    <a:pt x="20456" y="40040"/>
                  </a:lnTo>
                  <a:lnTo>
                    <a:pt x="17539" y="39905"/>
                  </a:lnTo>
                  <a:lnTo>
                    <a:pt x="14688" y="39335"/>
                  </a:lnTo>
                  <a:lnTo>
                    <a:pt x="11939" y="38363"/>
                  </a:lnTo>
                  <a:lnTo>
                    <a:pt x="9357" y="36988"/>
                  </a:lnTo>
                  <a:lnTo>
                    <a:pt x="6976" y="35211"/>
                  </a:lnTo>
                  <a:lnTo>
                    <a:pt x="5869" y="34171"/>
                  </a:lnTo>
                  <a:lnTo>
                    <a:pt x="4830" y="33065"/>
                  </a:lnTo>
                  <a:lnTo>
                    <a:pt x="3052" y="30684"/>
                  </a:lnTo>
                  <a:lnTo>
                    <a:pt x="1677" y="28102"/>
                  </a:lnTo>
                  <a:lnTo>
                    <a:pt x="705" y="25352"/>
                  </a:lnTo>
                  <a:lnTo>
                    <a:pt x="135" y="22502"/>
                  </a:lnTo>
                  <a:lnTo>
                    <a:pt x="1" y="19584"/>
                  </a:lnTo>
                  <a:lnTo>
                    <a:pt x="269" y="16667"/>
                  </a:lnTo>
                  <a:lnTo>
                    <a:pt x="973" y="13783"/>
                  </a:lnTo>
                  <a:lnTo>
                    <a:pt x="1543" y="12374"/>
                  </a:lnTo>
                  <a:lnTo>
                    <a:pt x="2147" y="10966"/>
                  </a:lnTo>
                  <a:lnTo>
                    <a:pt x="3689" y="8451"/>
                  </a:lnTo>
                  <a:lnTo>
                    <a:pt x="5534" y="6171"/>
                  </a:lnTo>
                  <a:lnTo>
                    <a:pt x="7713" y="4226"/>
                  </a:lnTo>
                  <a:lnTo>
                    <a:pt x="10128" y="2616"/>
                  </a:lnTo>
                  <a:lnTo>
                    <a:pt x="12743" y="1342"/>
                  </a:lnTo>
                  <a:lnTo>
                    <a:pt x="15560" y="504"/>
                  </a:lnTo>
                  <a:lnTo>
                    <a:pt x="18511" y="68"/>
                  </a:lnTo>
                  <a:lnTo>
                    <a:pt x="20020" y="1"/>
                  </a:lnTo>
                  <a:lnTo>
                    <a:pt x="20020" y="1"/>
                  </a:lnTo>
                  <a:lnTo>
                    <a:pt x="21026" y="34"/>
                  </a:lnTo>
                  <a:lnTo>
                    <a:pt x="23038" y="235"/>
                  </a:lnTo>
                  <a:lnTo>
                    <a:pt x="24983" y="638"/>
                  </a:lnTo>
                  <a:lnTo>
                    <a:pt x="26861" y="1208"/>
                  </a:lnTo>
                  <a:lnTo>
                    <a:pt x="28672" y="1979"/>
                  </a:lnTo>
                  <a:lnTo>
                    <a:pt x="30349" y="2885"/>
                  </a:lnTo>
                  <a:lnTo>
                    <a:pt x="31958" y="3958"/>
                  </a:lnTo>
                  <a:lnTo>
                    <a:pt x="33434" y="5165"/>
                  </a:lnTo>
                  <a:lnTo>
                    <a:pt x="34775" y="6506"/>
                  </a:lnTo>
                  <a:lnTo>
                    <a:pt x="36016" y="7982"/>
                  </a:lnTo>
                  <a:lnTo>
                    <a:pt x="37089" y="9558"/>
                  </a:lnTo>
                  <a:lnTo>
                    <a:pt x="38028" y="11268"/>
                  </a:lnTo>
                  <a:lnTo>
                    <a:pt x="38765" y="13045"/>
                  </a:lnTo>
                  <a:lnTo>
                    <a:pt x="39369" y="14923"/>
                  </a:lnTo>
                  <a:lnTo>
                    <a:pt x="39771" y="16868"/>
                  </a:lnTo>
                  <a:lnTo>
                    <a:pt x="40006" y="18880"/>
                  </a:lnTo>
                  <a:lnTo>
                    <a:pt x="40006" y="19886"/>
                  </a:lnTo>
                  <a:lnTo>
                    <a:pt x="40006" y="20020"/>
                  </a:lnTo>
                  <a:close/>
                </a:path>
              </a:pathLst>
            </a:custGeom>
            <a:noFill/>
            <a:ln cap="flat" cmpd="sng" w="4275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6799595" y="1654119"/>
              <a:ext cx="1454917" cy="455122"/>
            </a:xfrm>
            <a:custGeom>
              <a:rect b="b" l="l" r="r" t="t"/>
              <a:pathLst>
                <a:path extrusionOk="0" h="25218" w="80616">
                  <a:moveTo>
                    <a:pt x="4226" y="1"/>
                  </a:moveTo>
                  <a:lnTo>
                    <a:pt x="3321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49"/>
                  </a:lnTo>
                  <a:lnTo>
                    <a:pt x="202" y="3287"/>
                  </a:lnTo>
                  <a:lnTo>
                    <a:pt x="35" y="4226"/>
                  </a:lnTo>
                  <a:lnTo>
                    <a:pt x="1" y="4695"/>
                  </a:lnTo>
                  <a:lnTo>
                    <a:pt x="1" y="20523"/>
                  </a:lnTo>
                  <a:lnTo>
                    <a:pt x="35" y="20993"/>
                  </a:lnTo>
                  <a:lnTo>
                    <a:pt x="202" y="21932"/>
                  </a:lnTo>
                  <a:lnTo>
                    <a:pt x="571" y="22770"/>
                  </a:lnTo>
                  <a:lnTo>
                    <a:pt x="1074" y="23508"/>
                  </a:lnTo>
                  <a:lnTo>
                    <a:pt x="1711" y="24145"/>
                  </a:lnTo>
                  <a:lnTo>
                    <a:pt x="2449" y="24648"/>
                  </a:lnTo>
                  <a:lnTo>
                    <a:pt x="3321" y="25017"/>
                  </a:lnTo>
                  <a:lnTo>
                    <a:pt x="4226" y="25184"/>
                  </a:lnTo>
                  <a:lnTo>
                    <a:pt x="4729" y="25218"/>
                  </a:lnTo>
                  <a:lnTo>
                    <a:pt x="75921" y="25218"/>
                  </a:lnTo>
                  <a:lnTo>
                    <a:pt x="76390" y="25184"/>
                  </a:lnTo>
                  <a:lnTo>
                    <a:pt x="77329" y="25017"/>
                  </a:lnTo>
                  <a:lnTo>
                    <a:pt x="78167" y="24648"/>
                  </a:lnTo>
                  <a:lnTo>
                    <a:pt x="78905" y="24145"/>
                  </a:lnTo>
                  <a:lnTo>
                    <a:pt x="79542" y="23508"/>
                  </a:lnTo>
                  <a:lnTo>
                    <a:pt x="80079" y="22770"/>
                  </a:lnTo>
                  <a:lnTo>
                    <a:pt x="80414" y="21932"/>
                  </a:lnTo>
                  <a:lnTo>
                    <a:pt x="80615" y="20993"/>
                  </a:lnTo>
                  <a:lnTo>
                    <a:pt x="80615" y="20523"/>
                  </a:lnTo>
                  <a:lnTo>
                    <a:pt x="80615" y="4695"/>
                  </a:lnTo>
                  <a:lnTo>
                    <a:pt x="80615" y="4226"/>
                  </a:lnTo>
                  <a:lnTo>
                    <a:pt x="80414" y="3287"/>
                  </a:lnTo>
                  <a:lnTo>
                    <a:pt x="80079" y="2449"/>
                  </a:lnTo>
                  <a:lnTo>
                    <a:pt x="79542" y="1711"/>
                  </a:lnTo>
                  <a:lnTo>
                    <a:pt x="78905" y="1074"/>
                  </a:lnTo>
                  <a:lnTo>
                    <a:pt x="78167" y="571"/>
                  </a:lnTo>
                  <a:lnTo>
                    <a:pt x="77329" y="202"/>
                  </a:lnTo>
                  <a:lnTo>
                    <a:pt x="7639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7054390" y="1879857"/>
              <a:ext cx="991331" cy="18"/>
            </a:xfrm>
            <a:custGeom>
              <a:rect b="b" l="l" r="r" t="t"/>
              <a:pathLst>
                <a:path extrusionOk="0" fill="none" h="1" w="54929">
                  <a:moveTo>
                    <a:pt x="1" y="1"/>
                  </a:moveTo>
                  <a:lnTo>
                    <a:pt x="54928" y="1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7023529" y="1769118"/>
              <a:ext cx="718381" cy="110758"/>
            </a:xfrm>
            <a:custGeom>
              <a:rect b="b" l="l" r="r" t="t"/>
              <a:pathLst>
                <a:path extrusionOk="0" fill="none" h="6137" w="39805">
                  <a:moveTo>
                    <a:pt x="0" y="6137"/>
                  </a:moveTo>
                  <a:lnTo>
                    <a:pt x="8685" y="0"/>
                  </a:lnTo>
                  <a:lnTo>
                    <a:pt x="30784" y="0"/>
                  </a:lnTo>
                  <a:lnTo>
                    <a:pt x="39804" y="6137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7710417" y="1848996"/>
              <a:ext cx="62354" cy="61740"/>
            </a:xfrm>
            <a:custGeom>
              <a:rect b="b" l="l" r="r" t="t"/>
              <a:pathLst>
                <a:path extrusionOk="0" h="3421" w="3455">
                  <a:moveTo>
                    <a:pt x="1443" y="0"/>
                  </a:moveTo>
                  <a:lnTo>
                    <a:pt x="940" y="168"/>
                  </a:lnTo>
                  <a:lnTo>
                    <a:pt x="370" y="604"/>
                  </a:lnTo>
                  <a:lnTo>
                    <a:pt x="1" y="1509"/>
                  </a:lnTo>
                  <a:lnTo>
                    <a:pt x="68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05" y="3086"/>
                  </a:lnTo>
                  <a:lnTo>
                    <a:pt x="1174" y="3320"/>
                  </a:lnTo>
                  <a:lnTo>
                    <a:pt x="1912" y="3421"/>
                  </a:lnTo>
                  <a:lnTo>
                    <a:pt x="2818" y="3052"/>
                  </a:lnTo>
                  <a:lnTo>
                    <a:pt x="3253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7149410" y="1738239"/>
              <a:ext cx="61740" cy="61759"/>
            </a:xfrm>
            <a:custGeom>
              <a:rect b="b" l="l" r="r" t="t"/>
              <a:pathLst>
                <a:path extrusionOk="0" h="3422" w="3421">
                  <a:moveTo>
                    <a:pt x="1710" y="1"/>
                  </a:moveTo>
                  <a:lnTo>
                    <a:pt x="1342" y="34"/>
                  </a:lnTo>
                  <a:lnTo>
                    <a:pt x="738" y="303"/>
                  </a:lnTo>
                  <a:lnTo>
                    <a:pt x="269" y="739"/>
                  </a:lnTo>
                  <a:lnTo>
                    <a:pt x="0" y="1376"/>
                  </a:lnTo>
                  <a:lnTo>
                    <a:pt x="0" y="1711"/>
                  </a:lnTo>
                  <a:lnTo>
                    <a:pt x="0" y="2080"/>
                  </a:lnTo>
                  <a:lnTo>
                    <a:pt x="269" y="2684"/>
                  </a:lnTo>
                  <a:lnTo>
                    <a:pt x="738" y="3153"/>
                  </a:lnTo>
                  <a:lnTo>
                    <a:pt x="1342" y="3421"/>
                  </a:lnTo>
                  <a:lnTo>
                    <a:pt x="2046" y="3421"/>
                  </a:lnTo>
                  <a:lnTo>
                    <a:pt x="2649" y="3153"/>
                  </a:lnTo>
                  <a:lnTo>
                    <a:pt x="3119" y="2684"/>
                  </a:lnTo>
                  <a:lnTo>
                    <a:pt x="3387" y="2080"/>
                  </a:lnTo>
                  <a:lnTo>
                    <a:pt x="3421" y="1711"/>
                  </a:lnTo>
                  <a:lnTo>
                    <a:pt x="3387" y="1376"/>
                  </a:lnTo>
                  <a:lnTo>
                    <a:pt x="3119" y="739"/>
                  </a:lnTo>
                  <a:lnTo>
                    <a:pt x="2649" y="303"/>
                  </a:lnTo>
                  <a:lnTo>
                    <a:pt x="2046" y="34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7547628" y="1738239"/>
              <a:ext cx="62354" cy="62354"/>
            </a:xfrm>
            <a:custGeom>
              <a:rect b="b" l="l" r="r" t="t"/>
              <a:pathLst>
                <a:path extrusionOk="0" h="3455" w="3455">
                  <a:moveTo>
                    <a:pt x="1744" y="1"/>
                  </a:moveTo>
                  <a:lnTo>
                    <a:pt x="1442" y="34"/>
                  </a:lnTo>
                  <a:lnTo>
                    <a:pt x="939" y="169"/>
                  </a:lnTo>
                  <a:lnTo>
                    <a:pt x="369" y="638"/>
                  </a:lnTo>
                  <a:lnTo>
                    <a:pt x="0" y="1543"/>
                  </a:lnTo>
                  <a:lnTo>
                    <a:pt x="101" y="2281"/>
                  </a:lnTo>
                  <a:lnTo>
                    <a:pt x="336" y="2717"/>
                  </a:lnTo>
                  <a:lnTo>
                    <a:pt x="503" y="2952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5"/>
                  </a:lnTo>
                  <a:lnTo>
                    <a:pt x="2817" y="3086"/>
                  </a:lnTo>
                  <a:lnTo>
                    <a:pt x="3286" y="2482"/>
                  </a:lnTo>
                  <a:lnTo>
                    <a:pt x="3421" y="2013"/>
                  </a:lnTo>
                  <a:lnTo>
                    <a:pt x="3454" y="1711"/>
                  </a:lnTo>
                  <a:lnTo>
                    <a:pt x="3421" y="1376"/>
                  </a:lnTo>
                  <a:lnTo>
                    <a:pt x="3152" y="772"/>
                  </a:lnTo>
                  <a:lnTo>
                    <a:pt x="2683" y="303"/>
                  </a:lnTo>
                  <a:lnTo>
                    <a:pt x="2079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7023529" y="1879857"/>
              <a:ext cx="1022192" cy="110162"/>
            </a:xfrm>
            <a:custGeom>
              <a:rect b="b" l="l" r="r" t="t"/>
              <a:pathLst>
                <a:path extrusionOk="0" fill="none" h="6104" w="56639">
                  <a:moveTo>
                    <a:pt x="0" y="1"/>
                  </a:moveTo>
                  <a:lnTo>
                    <a:pt x="8685" y="6104"/>
                  </a:lnTo>
                  <a:lnTo>
                    <a:pt x="49395" y="6104"/>
                  </a:lnTo>
                  <a:lnTo>
                    <a:pt x="56638" y="1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7388449" y="1959140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5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4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7148796" y="1959140"/>
              <a:ext cx="62354" cy="62354"/>
            </a:xfrm>
            <a:custGeom>
              <a:rect b="b" l="l" r="r" t="t"/>
              <a:pathLst>
                <a:path extrusionOk="0" h="3455" w="3455">
                  <a:moveTo>
                    <a:pt x="1443" y="1"/>
                  </a:moveTo>
                  <a:lnTo>
                    <a:pt x="973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87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7884106" y="1959140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8014824" y="1848382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711" y="1"/>
                  </a:moveTo>
                  <a:lnTo>
                    <a:pt x="1376" y="34"/>
                  </a:lnTo>
                  <a:lnTo>
                    <a:pt x="772" y="303"/>
                  </a:lnTo>
                  <a:lnTo>
                    <a:pt x="303" y="772"/>
                  </a:lnTo>
                  <a:lnTo>
                    <a:pt x="35" y="1376"/>
                  </a:lnTo>
                  <a:lnTo>
                    <a:pt x="1" y="1745"/>
                  </a:lnTo>
                  <a:lnTo>
                    <a:pt x="35" y="2080"/>
                  </a:lnTo>
                  <a:lnTo>
                    <a:pt x="303" y="2684"/>
                  </a:lnTo>
                  <a:lnTo>
                    <a:pt x="772" y="3153"/>
                  </a:lnTo>
                  <a:lnTo>
                    <a:pt x="1376" y="3421"/>
                  </a:lnTo>
                  <a:lnTo>
                    <a:pt x="1711" y="3455"/>
                  </a:lnTo>
                  <a:lnTo>
                    <a:pt x="2080" y="3421"/>
                  </a:lnTo>
                  <a:lnTo>
                    <a:pt x="2684" y="3153"/>
                  </a:lnTo>
                  <a:lnTo>
                    <a:pt x="3153" y="2684"/>
                  </a:lnTo>
                  <a:lnTo>
                    <a:pt x="3421" y="2080"/>
                  </a:lnTo>
                  <a:lnTo>
                    <a:pt x="3421" y="1745"/>
                  </a:lnTo>
                  <a:lnTo>
                    <a:pt x="3421" y="1376"/>
                  </a:lnTo>
                  <a:lnTo>
                    <a:pt x="3153" y="772"/>
                  </a:lnTo>
                  <a:lnTo>
                    <a:pt x="2684" y="303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992054" y="1848996"/>
              <a:ext cx="62354" cy="61740"/>
            </a:xfrm>
            <a:custGeom>
              <a:rect b="b" l="l" r="r" t="t"/>
              <a:pathLst>
                <a:path extrusionOk="0" h="3421" w="3455">
                  <a:moveTo>
                    <a:pt x="1476" y="0"/>
                  </a:moveTo>
                  <a:lnTo>
                    <a:pt x="973" y="168"/>
                  </a:lnTo>
                  <a:lnTo>
                    <a:pt x="369" y="604"/>
                  </a:lnTo>
                  <a:lnTo>
                    <a:pt x="1" y="1509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37" y="2918"/>
                  </a:lnTo>
                  <a:lnTo>
                    <a:pt x="738" y="3086"/>
                  </a:lnTo>
                  <a:lnTo>
                    <a:pt x="1208" y="3320"/>
                  </a:lnTo>
                  <a:lnTo>
                    <a:pt x="1946" y="3421"/>
                  </a:lnTo>
                  <a:lnTo>
                    <a:pt x="2817" y="3052"/>
                  </a:lnTo>
                  <a:lnTo>
                    <a:pt x="3287" y="2482"/>
                  </a:lnTo>
                  <a:lnTo>
                    <a:pt x="3455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86" y="738"/>
                  </a:lnTo>
                  <a:lnTo>
                    <a:pt x="2717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5296311" y="2612748"/>
              <a:ext cx="910226" cy="910226"/>
            </a:xfrm>
            <a:custGeom>
              <a:rect b="b" l="l" r="r" t="t"/>
              <a:pathLst>
                <a:path extrusionOk="0" h="50435" w="50435">
                  <a:moveTo>
                    <a:pt x="4225" y="1"/>
                  </a:moveTo>
                  <a:lnTo>
                    <a:pt x="3320" y="202"/>
                  </a:lnTo>
                  <a:lnTo>
                    <a:pt x="2448" y="537"/>
                  </a:lnTo>
                  <a:lnTo>
                    <a:pt x="1710" y="1074"/>
                  </a:lnTo>
                  <a:lnTo>
                    <a:pt x="1073" y="1711"/>
                  </a:lnTo>
                  <a:lnTo>
                    <a:pt x="570" y="2448"/>
                  </a:lnTo>
                  <a:lnTo>
                    <a:pt x="201" y="3287"/>
                  </a:lnTo>
                  <a:lnTo>
                    <a:pt x="34" y="4226"/>
                  </a:lnTo>
                  <a:lnTo>
                    <a:pt x="0" y="4695"/>
                  </a:lnTo>
                  <a:lnTo>
                    <a:pt x="0" y="45707"/>
                  </a:lnTo>
                  <a:lnTo>
                    <a:pt x="34" y="46210"/>
                  </a:lnTo>
                  <a:lnTo>
                    <a:pt x="201" y="47115"/>
                  </a:lnTo>
                  <a:lnTo>
                    <a:pt x="570" y="47953"/>
                  </a:lnTo>
                  <a:lnTo>
                    <a:pt x="1073" y="48725"/>
                  </a:lnTo>
                  <a:lnTo>
                    <a:pt x="1710" y="49362"/>
                  </a:lnTo>
                  <a:lnTo>
                    <a:pt x="2448" y="49865"/>
                  </a:lnTo>
                  <a:lnTo>
                    <a:pt x="3320" y="50234"/>
                  </a:lnTo>
                  <a:lnTo>
                    <a:pt x="4225" y="50401"/>
                  </a:lnTo>
                  <a:lnTo>
                    <a:pt x="4728" y="50435"/>
                  </a:lnTo>
                  <a:lnTo>
                    <a:pt x="45740" y="50435"/>
                  </a:lnTo>
                  <a:lnTo>
                    <a:pt x="46209" y="50401"/>
                  </a:lnTo>
                  <a:lnTo>
                    <a:pt x="47148" y="50234"/>
                  </a:lnTo>
                  <a:lnTo>
                    <a:pt x="47986" y="49865"/>
                  </a:lnTo>
                  <a:lnTo>
                    <a:pt x="48724" y="49362"/>
                  </a:lnTo>
                  <a:lnTo>
                    <a:pt x="49361" y="48725"/>
                  </a:lnTo>
                  <a:lnTo>
                    <a:pt x="49864" y="47953"/>
                  </a:lnTo>
                  <a:lnTo>
                    <a:pt x="50233" y="47115"/>
                  </a:lnTo>
                  <a:lnTo>
                    <a:pt x="50434" y="46210"/>
                  </a:lnTo>
                  <a:lnTo>
                    <a:pt x="50434" y="45707"/>
                  </a:lnTo>
                  <a:lnTo>
                    <a:pt x="50434" y="4695"/>
                  </a:lnTo>
                  <a:lnTo>
                    <a:pt x="50434" y="4226"/>
                  </a:lnTo>
                  <a:lnTo>
                    <a:pt x="50233" y="3287"/>
                  </a:lnTo>
                  <a:lnTo>
                    <a:pt x="49864" y="2448"/>
                  </a:lnTo>
                  <a:lnTo>
                    <a:pt x="49361" y="1711"/>
                  </a:lnTo>
                  <a:lnTo>
                    <a:pt x="48724" y="1074"/>
                  </a:lnTo>
                  <a:lnTo>
                    <a:pt x="47986" y="537"/>
                  </a:lnTo>
                  <a:lnTo>
                    <a:pt x="47148" y="202"/>
                  </a:lnTo>
                  <a:lnTo>
                    <a:pt x="46209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5519613" y="3132011"/>
              <a:ext cx="534405" cy="229384"/>
            </a:xfrm>
            <a:custGeom>
              <a:rect b="b" l="l" r="r" t="t"/>
              <a:pathLst>
                <a:path extrusionOk="0" fill="none" h="12710" w="29611">
                  <a:moveTo>
                    <a:pt x="6540" y="0"/>
                  </a:moveTo>
                  <a:lnTo>
                    <a:pt x="1" y="12709"/>
                  </a:lnTo>
                  <a:lnTo>
                    <a:pt x="29611" y="12709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5804673" y="2785842"/>
              <a:ext cx="249344" cy="240880"/>
            </a:xfrm>
            <a:custGeom>
              <a:rect b="b" l="l" r="r" t="t"/>
              <a:pathLst>
                <a:path extrusionOk="0" fill="none" h="13347" w="13816">
                  <a:moveTo>
                    <a:pt x="13816" y="0"/>
                  </a:moveTo>
                  <a:lnTo>
                    <a:pt x="0" y="9188"/>
                  </a:lnTo>
                  <a:lnTo>
                    <a:pt x="13816" y="13346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5995309" y="2727133"/>
              <a:ext cx="117417" cy="118031"/>
            </a:xfrm>
            <a:custGeom>
              <a:rect b="b" l="l" r="r" t="t"/>
              <a:pathLst>
                <a:path extrusionOk="0" h="6540" w="6506">
                  <a:moveTo>
                    <a:pt x="0" y="0"/>
                  </a:moveTo>
                  <a:lnTo>
                    <a:pt x="0" y="6539"/>
                  </a:lnTo>
                  <a:lnTo>
                    <a:pt x="6506" y="6539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5995309" y="2967995"/>
              <a:ext cx="117417" cy="118031"/>
            </a:xfrm>
            <a:custGeom>
              <a:rect b="b" l="l" r="r" t="t"/>
              <a:pathLst>
                <a:path extrusionOk="0" h="6540" w="6506">
                  <a:moveTo>
                    <a:pt x="0" y="1"/>
                  </a:moveTo>
                  <a:lnTo>
                    <a:pt x="0" y="6540"/>
                  </a:lnTo>
                  <a:lnTo>
                    <a:pt x="6506" y="6540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5745964" y="2892954"/>
              <a:ext cx="118031" cy="118031"/>
            </a:xfrm>
            <a:custGeom>
              <a:rect b="b" l="l" r="r" t="t"/>
              <a:pathLst>
                <a:path extrusionOk="0" h="6540" w="6540">
                  <a:moveTo>
                    <a:pt x="0" y="1"/>
                  </a:moveTo>
                  <a:lnTo>
                    <a:pt x="0" y="6540"/>
                  </a:lnTo>
                  <a:lnTo>
                    <a:pt x="6539" y="6540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5578935" y="3073302"/>
              <a:ext cx="118031" cy="118031"/>
            </a:xfrm>
            <a:custGeom>
              <a:rect b="b" l="l" r="r" t="t"/>
              <a:pathLst>
                <a:path extrusionOk="0" h="6540" w="6540">
                  <a:moveTo>
                    <a:pt x="0" y="0"/>
                  </a:moveTo>
                  <a:lnTo>
                    <a:pt x="0" y="6539"/>
                  </a:lnTo>
                  <a:lnTo>
                    <a:pt x="6539" y="653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5460922" y="3302668"/>
              <a:ext cx="118031" cy="117435"/>
            </a:xfrm>
            <a:custGeom>
              <a:rect b="b" l="l" r="r" t="t"/>
              <a:pathLst>
                <a:path extrusionOk="0" h="6507" w="6540">
                  <a:moveTo>
                    <a:pt x="0" y="1"/>
                  </a:moveTo>
                  <a:lnTo>
                    <a:pt x="0" y="6506"/>
                  </a:lnTo>
                  <a:lnTo>
                    <a:pt x="6539" y="6506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5995309" y="3302668"/>
              <a:ext cx="117417" cy="117435"/>
            </a:xfrm>
            <a:custGeom>
              <a:rect b="b" l="l" r="r" t="t"/>
              <a:pathLst>
                <a:path extrusionOk="0" h="6507" w="6506">
                  <a:moveTo>
                    <a:pt x="0" y="1"/>
                  </a:moveTo>
                  <a:lnTo>
                    <a:pt x="0" y="6506"/>
                  </a:lnTo>
                  <a:lnTo>
                    <a:pt x="6506" y="6506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4864795" y="2255678"/>
              <a:ext cx="910226" cy="910244"/>
            </a:xfrm>
            <a:custGeom>
              <a:rect b="b" l="l" r="r" t="t"/>
              <a:pathLst>
                <a:path extrusionOk="0" h="50436" w="50435">
                  <a:moveTo>
                    <a:pt x="4695" y="1"/>
                  </a:moveTo>
                  <a:lnTo>
                    <a:pt x="4226" y="34"/>
                  </a:lnTo>
                  <a:lnTo>
                    <a:pt x="3287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82"/>
                  </a:lnTo>
                  <a:lnTo>
                    <a:pt x="202" y="3321"/>
                  </a:lnTo>
                  <a:lnTo>
                    <a:pt x="34" y="4226"/>
                  </a:lnTo>
                  <a:lnTo>
                    <a:pt x="1" y="4729"/>
                  </a:lnTo>
                  <a:lnTo>
                    <a:pt x="1" y="45740"/>
                  </a:lnTo>
                  <a:lnTo>
                    <a:pt x="34" y="46210"/>
                  </a:lnTo>
                  <a:lnTo>
                    <a:pt x="202" y="47149"/>
                  </a:lnTo>
                  <a:lnTo>
                    <a:pt x="571" y="47987"/>
                  </a:lnTo>
                  <a:lnTo>
                    <a:pt x="1074" y="48725"/>
                  </a:lnTo>
                  <a:lnTo>
                    <a:pt x="1711" y="49362"/>
                  </a:lnTo>
                  <a:lnTo>
                    <a:pt x="2449" y="49899"/>
                  </a:lnTo>
                  <a:lnTo>
                    <a:pt x="3287" y="50234"/>
                  </a:lnTo>
                  <a:lnTo>
                    <a:pt x="4226" y="50435"/>
                  </a:lnTo>
                  <a:lnTo>
                    <a:pt x="46210" y="50435"/>
                  </a:lnTo>
                  <a:lnTo>
                    <a:pt x="47149" y="50234"/>
                  </a:lnTo>
                  <a:lnTo>
                    <a:pt x="47987" y="49899"/>
                  </a:lnTo>
                  <a:lnTo>
                    <a:pt x="48725" y="49362"/>
                  </a:lnTo>
                  <a:lnTo>
                    <a:pt x="49362" y="48725"/>
                  </a:lnTo>
                  <a:lnTo>
                    <a:pt x="49865" y="47987"/>
                  </a:lnTo>
                  <a:lnTo>
                    <a:pt x="50234" y="47149"/>
                  </a:lnTo>
                  <a:lnTo>
                    <a:pt x="50435" y="46210"/>
                  </a:lnTo>
                  <a:lnTo>
                    <a:pt x="50435" y="45740"/>
                  </a:lnTo>
                  <a:lnTo>
                    <a:pt x="50435" y="4729"/>
                  </a:lnTo>
                  <a:lnTo>
                    <a:pt x="50435" y="4226"/>
                  </a:lnTo>
                  <a:lnTo>
                    <a:pt x="50234" y="3321"/>
                  </a:lnTo>
                  <a:lnTo>
                    <a:pt x="49865" y="2482"/>
                  </a:lnTo>
                  <a:lnTo>
                    <a:pt x="49362" y="1711"/>
                  </a:lnTo>
                  <a:lnTo>
                    <a:pt x="48725" y="1074"/>
                  </a:lnTo>
                  <a:lnTo>
                    <a:pt x="47987" y="571"/>
                  </a:lnTo>
                  <a:lnTo>
                    <a:pt x="47149" y="202"/>
                  </a:lnTo>
                  <a:lnTo>
                    <a:pt x="46210" y="34"/>
                  </a:lnTo>
                  <a:lnTo>
                    <a:pt x="4574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4961024" y="2344039"/>
              <a:ext cx="605818" cy="46617"/>
            </a:xfrm>
            <a:custGeom>
              <a:rect b="b" l="l" r="r" t="t"/>
              <a:pathLst>
                <a:path extrusionOk="0" h="2583" w="33568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4961024" y="2420903"/>
              <a:ext cx="349815" cy="47230"/>
            </a:xfrm>
            <a:custGeom>
              <a:rect b="b" l="l" r="r" t="t"/>
              <a:pathLst>
                <a:path extrusionOk="0" h="2617" w="19383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4961024" y="2498363"/>
              <a:ext cx="203973" cy="47230"/>
            </a:xfrm>
            <a:custGeom>
              <a:rect b="b" l="l" r="r" t="t"/>
              <a:pathLst>
                <a:path extrusionOk="0" h="2617" w="11302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4961024" y="2575841"/>
              <a:ext cx="335305" cy="46617"/>
            </a:xfrm>
            <a:custGeom>
              <a:rect b="b" l="l" r="r" t="t"/>
              <a:pathLst>
                <a:path extrusionOk="0" h="2583" w="18579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4961024" y="2652687"/>
              <a:ext cx="522908" cy="47230"/>
            </a:xfrm>
            <a:custGeom>
              <a:rect b="b" l="l" r="r" t="t"/>
              <a:pathLst>
                <a:path extrusionOk="0" h="2617" w="28974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4961024" y="2730165"/>
              <a:ext cx="349815" cy="46617"/>
            </a:xfrm>
            <a:custGeom>
              <a:rect b="b" l="l" r="r" t="t"/>
              <a:pathLst>
                <a:path extrusionOk="0" h="2583" w="19383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4961024" y="2807012"/>
              <a:ext cx="243912" cy="47230"/>
            </a:xfrm>
            <a:custGeom>
              <a:rect b="b" l="l" r="r" t="t"/>
              <a:pathLst>
                <a:path extrusionOk="0" h="2617" w="13515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4961024" y="2884489"/>
              <a:ext cx="395204" cy="47212"/>
            </a:xfrm>
            <a:custGeom>
              <a:rect b="b" l="l" r="r" t="t"/>
              <a:pathLst>
                <a:path extrusionOk="0" h="2616" w="21898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4961024" y="2961336"/>
              <a:ext cx="479342" cy="47230"/>
            </a:xfrm>
            <a:custGeom>
              <a:rect b="b" l="l" r="r" t="t"/>
              <a:pathLst>
                <a:path extrusionOk="0" h="2617" w="2656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4961024" y="3038814"/>
              <a:ext cx="605818" cy="47212"/>
            </a:xfrm>
            <a:custGeom>
              <a:rect b="b" l="l" r="r" t="t"/>
              <a:pathLst>
                <a:path extrusionOk="0" h="2616" w="33568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4961024" y="2344039"/>
              <a:ext cx="605818" cy="46617"/>
            </a:xfrm>
            <a:custGeom>
              <a:rect b="b" l="l" r="r" t="t"/>
              <a:pathLst>
                <a:path extrusionOk="0" h="2583" w="33568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4961024" y="2420903"/>
              <a:ext cx="349815" cy="47230"/>
            </a:xfrm>
            <a:custGeom>
              <a:rect b="b" l="l" r="r" t="t"/>
              <a:pathLst>
                <a:path extrusionOk="0" h="2617" w="19383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961024" y="2498363"/>
              <a:ext cx="203973" cy="47230"/>
            </a:xfrm>
            <a:custGeom>
              <a:rect b="b" l="l" r="r" t="t"/>
              <a:pathLst>
                <a:path extrusionOk="0" h="2617" w="11302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4961024" y="2575841"/>
              <a:ext cx="335305" cy="46617"/>
            </a:xfrm>
            <a:custGeom>
              <a:rect b="b" l="l" r="r" t="t"/>
              <a:pathLst>
                <a:path extrusionOk="0" h="2583" w="18579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961024" y="2652687"/>
              <a:ext cx="522908" cy="47230"/>
            </a:xfrm>
            <a:custGeom>
              <a:rect b="b" l="l" r="r" t="t"/>
              <a:pathLst>
                <a:path extrusionOk="0" h="2617" w="28974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961024" y="2730165"/>
              <a:ext cx="349815" cy="46617"/>
            </a:xfrm>
            <a:custGeom>
              <a:rect b="b" l="l" r="r" t="t"/>
              <a:pathLst>
                <a:path extrusionOk="0" h="2583" w="19383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4961024" y="2807012"/>
              <a:ext cx="243912" cy="47230"/>
            </a:xfrm>
            <a:custGeom>
              <a:rect b="b" l="l" r="r" t="t"/>
              <a:pathLst>
                <a:path extrusionOk="0" h="2617" w="13515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4961024" y="2884489"/>
              <a:ext cx="395204" cy="47212"/>
            </a:xfrm>
            <a:custGeom>
              <a:rect b="b" l="l" r="r" t="t"/>
              <a:pathLst>
                <a:path extrusionOk="0" h="2616" w="21898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961024" y="2961336"/>
              <a:ext cx="479342" cy="47230"/>
            </a:xfrm>
            <a:custGeom>
              <a:rect b="b" l="l" r="r" t="t"/>
              <a:pathLst>
                <a:path extrusionOk="0" h="2617" w="2656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961024" y="3038814"/>
              <a:ext cx="605818" cy="47212"/>
            </a:xfrm>
            <a:custGeom>
              <a:rect b="b" l="l" r="r" t="t"/>
              <a:pathLst>
                <a:path extrusionOk="0" h="2616" w="33568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310821" y="2176414"/>
              <a:ext cx="300798" cy="79896"/>
            </a:xfrm>
            <a:custGeom>
              <a:rect b="b" l="l" r="r" t="t"/>
              <a:pathLst>
                <a:path extrusionOk="0" h="4427" w="16667">
                  <a:moveTo>
                    <a:pt x="1778" y="0"/>
                  </a:moveTo>
                  <a:lnTo>
                    <a:pt x="973" y="335"/>
                  </a:lnTo>
                  <a:lnTo>
                    <a:pt x="370" y="939"/>
                  </a:lnTo>
                  <a:lnTo>
                    <a:pt x="34" y="1744"/>
                  </a:lnTo>
                  <a:lnTo>
                    <a:pt x="1" y="2213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13"/>
                  </a:lnTo>
                  <a:lnTo>
                    <a:pt x="16633" y="1744"/>
                  </a:lnTo>
                  <a:lnTo>
                    <a:pt x="16298" y="939"/>
                  </a:lnTo>
                  <a:lnTo>
                    <a:pt x="15695" y="335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160738" y="2176414"/>
              <a:ext cx="300798" cy="79896"/>
            </a:xfrm>
            <a:custGeom>
              <a:rect b="b" l="l" r="r" t="t"/>
              <a:pathLst>
                <a:path extrusionOk="0" h="4427" w="16667">
                  <a:moveTo>
                    <a:pt x="1811" y="0"/>
                  </a:moveTo>
                  <a:lnTo>
                    <a:pt x="1007" y="369"/>
                  </a:lnTo>
                  <a:lnTo>
                    <a:pt x="369" y="972"/>
                  </a:lnTo>
                  <a:lnTo>
                    <a:pt x="1" y="1811"/>
                  </a:lnTo>
                  <a:lnTo>
                    <a:pt x="1" y="2280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80"/>
                  </a:lnTo>
                  <a:lnTo>
                    <a:pt x="16633" y="1811"/>
                  </a:lnTo>
                  <a:lnTo>
                    <a:pt x="16264" y="972"/>
                  </a:lnTo>
                  <a:lnTo>
                    <a:pt x="15661" y="369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996127" y="2176414"/>
              <a:ext cx="300798" cy="79283"/>
            </a:xfrm>
            <a:custGeom>
              <a:rect b="b" l="l" r="r" t="t"/>
              <a:pathLst>
                <a:path extrusionOk="0" h="4393" w="16667">
                  <a:moveTo>
                    <a:pt x="1711" y="0"/>
                  </a:moveTo>
                  <a:lnTo>
                    <a:pt x="939" y="335"/>
                  </a:lnTo>
                  <a:lnTo>
                    <a:pt x="336" y="905"/>
                  </a:lnTo>
                  <a:lnTo>
                    <a:pt x="34" y="1677"/>
                  </a:lnTo>
                  <a:lnTo>
                    <a:pt x="1" y="2113"/>
                  </a:lnTo>
                  <a:lnTo>
                    <a:pt x="1" y="4393"/>
                  </a:lnTo>
                  <a:lnTo>
                    <a:pt x="16667" y="4393"/>
                  </a:lnTo>
                  <a:lnTo>
                    <a:pt x="16667" y="2113"/>
                  </a:lnTo>
                  <a:lnTo>
                    <a:pt x="16633" y="1677"/>
                  </a:lnTo>
                  <a:lnTo>
                    <a:pt x="16298" y="905"/>
                  </a:lnTo>
                  <a:lnTo>
                    <a:pt x="15694" y="335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870191" y="3844310"/>
              <a:ext cx="165243" cy="18"/>
            </a:xfrm>
            <a:custGeom>
              <a:rect b="b" l="l" r="r" t="t"/>
              <a:pathLst>
                <a:path extrusionOk="0" fill="none" h="1" w="9156">
                  <a:moveTo>
                    <a:pt x="1" y="1"/>
                  </a:moveTo>
                  <a:lnTo>
                    <a:pt x="9155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263627" y="3844310"/>
              <a:ext cx="2519431" cy="18"/>
            </a:xfrm>
            <a:custGeom>
              <a:rect b="b" l="l" r="r" t="t"/>
              <a:pathLst>
                <a:path extrusionOk="0" fill="none" h="1" w="139600">
                  <a:moveTo>
                    <a:pt x="0" y="1"/>
                  </a:moveTo>
                  <a:lnTo>
                    <a:pt x="139600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7818142" y="3714205"/>
              <a:ext cx="76269" cy="102889"/>
            </a:xfrm>
            <a:custGeom>
              <a:rect b="b" l="l" r="r" t="t"/>
              <a:pathLst>
                <a:path extrusionOk="0" h="5701" w="4226">
                  <a:moveTo>
                    <a:pt x="873" y="0"/>
                  </a:moveTo>
                  <a:lnTo>
                    <a:pt x="336" y="134"/>
                  </a:lnTo>
                  <a:lnTo>
                    <a:pt x="370" y="1845"/>
                  </a:lnTo>
                  <a:lnTo>
                    <a:pt x="571" y="1677"/>
                  </a:lnTo>
                  <a:lnTo>
                    <a:pt x="1644" y="1275"/>
                  </a:lnTo>
                  <a:lnTo>
                    <a:pt x="2247" y="1409"/>
                  </a:lnTo>
                  <a:lnTo>
                    <a:pt x="2616" y="1710"/>
                  </a:lnTo>
                  <a:lnTo>
                    <a:pt x="2750" y="1979"/>
                  </a:lnTo>
                  <a:lnTo>
                    <a:pt x="2851" y="2213"/>
                  </a:lnTo>
                  <a:lnTo>
                    <a:pt x="2918" y="2683"/>
                  </a:lnTo>
                  <a:lnTo>
                    <a:pt x="2683" y="3387"/>
                  </a:lnTo>
                  <a:lnTo>
                    <a:pt x="1879" y="4125"/>
                  </a:lnTo>
                  <a:lnTo>
                    <a:pt x="671" y="4594"/>
                  </a:lnTo>
                  <a:lnTo>
                    <a:pt x="1" y="4628"/>
                  </a:lnTo>
                  <a:lnTo>
                    <a:pt x="1" y="5701"/>
                  </a:lnTo>
                  <a:lnTo>
                    <a:pt x="504" y="5701"/>
                  </a:lnTo>
                  <a:lnTo>
                    <a:pt x="2382" y="5164"/>
                  </a:lnTo>
                  <a:lnTo>
                    <a:pt x="3119" y="4728"/>
                  </a:lnTo>
                  <a:lnTo>
                    <a:pt x="3723" y="4024"/>
                  </a:lnTo>
                  <a:lnTo>
                    <a:pt x="4125" y="3085"/>
                  </a:lnTo>
                  <a:lnTo>
                    <a:pt x="4192" y="2515"/>
                  </a:lnTo>
                  <a:lnTo>
                    <a:pt x="4226" y="1912"/>
                  </a:lnTo>
                  <a:lnTo>
                    <a:pt x="3958" y="1040"/>
                  </a:lnTo>
                  <a:lnTo>
                    <a:pt x="3421" y="470"/>
                  </a:lnTo>
                  <a:lnTo>
                    <a:pt x="2750" y="16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660190" y="3666993"/>
              <a:ext cx="183399" cy="177335"/>
            </a:xfrm>
            <a:custGeom>
              <a:rect b="b" l="l" r="r" t="t"/>
              <a:pathLst>
                <a:path extrusionOk="0" h="9826" w="10162">
                  <a:moveTo>
                    <a:pt x="0" y="1"/>
                  </a:moveTo>
                  <a:lnTo>
                    <a:pt x="1174" y="9826"/>
                  </a:lnTo>
                  <a:lnTo>
                    <a:pt x="8987" y="9826"/>
                  </a:lnTo>
                  <a:lnTo>
                    <a:pt x="10161" y="1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7650499" y="3658529"/>
              <a:ext cx="202168" cy="19979"/>
            </a:xfrm>
            <a:custGeom>
              <a:rect b="b" l="l" r="r" t="t"/>
              <a:pathLst>
                <a:path extrusionOk="0" h="1107" w="11202">
                  <a:moveTo>
                    <a:pt x="537" y="0"/>
                  </a:moveTo>
                  <a:lnTo>
                    <a:pt x="336" y="34"/>
                  </a:lnTo>
                  <a:lnTo>
                    <a:pt x="34" y="302"/>
                  </a:lnTo>
                  <a:lnTo>
                    <a:pt x="1" y="537"/>
                  </a:lnTo>
                  <a:lnTo>
                    <a:pt x="1" y="570"/>
                  </a:lnTo>
                  <a:lnTo>
                    <a:pt x="34" y="805"/>
                  </a:lnTo>
                  <a:lnTo>
                    <a:pt x="336" y="1073"/>
                  </a:lnTo>
                  <a:lnTo>
                    <a:pt x="537" y="1107"/>
                  </a:lnTo>
                  <a:lnTo>
                    <a:pt x="10665" y="1107"/>
                  </a:lnTo>
                  <a:lnTo>
                    <a:pt x="10899" y="1073"/>
                  </a:lnTo>
                  <a:lnTo>
                    <a:pt x="11168" y="805"/>
                  </a:lnTo>
                  <a:lnTo>
                    <a:pt x="11201" y="570"/>
                  </a:lnTo>
                  <a:lnTo>
                    <a:pt x="11201" y="537"/>
                  </a:lnTo>
                  <a:lnTo>
                    <a:pt x="11168" y="302"/>
                  </a:lnTo>
                  <a:lnTo>
                    <a:pt x="10899" y="34"/>
                  </a:lnTo>
                  <a:lnTo>
                    <a:pt x="1066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7678346" y="3305700"/>
              <a:ext cx="105325" cy="333482"/>
            </a:xfrm>
            <a:custGeom>
              <a:rect b="b" l="l" r="r" t="t"/>
              <a:pathLst>
                <a:path extrusionOk="0" fill="none" h="18478" w="5836">
                  <a:moveTo>
                    <a:pt x="2750" y="18477"/>
                  </a:moveTo>
                  <a:lnTo>
                    <a:pt x="3186" y="18209"/>
                  </a:lnTo>
                  <a:lnTo>
                    <a:pt x="4662" y="16767"/>
                  </a:lnTo>
                  <a:lnTo>
                    <a:pt x="5131" y="16029"/>
                  </a:lnTo>
                  <a:lnTo>
                    <a:pt x="5366" y="15191"/>
                  </a:lnTo>
                  <a:lnTo>
                    <a:pt x="5332" y="14285"/>
                  </a:lnTo>
                  <a:lnTo>
                    <a:pt x="5165" y="13850"/>
                  </a:lnTo>
                  <a:lnTo>
                    <a:pt x="4930" y="13380"/>
                  </a:lnTo>
                  <a:lnTo>
                    <a:pt x="4259" y="12508"/>
                  </a:lnTo>
                  <a:lnTo>
                    <a:pt x="3018" y="11234"/>
                  </a:lnTo>
                  <a:lnTo>
                    <a:pt x="1711" y="9926"/>
                  </a:lnTo>
                  <a:lnTo>
                    <a:pt x="973" y="8920"/>
                  </a:lnTo>
                  <a:lnTo>
                    <a:pt x="369" y="7847"/>
                  </a:lnTo>
                  <a:lnTo>
                    <a:pt x="34" y="6573"/>
                  </a:lnTo>
                  <a:lnTo>
                    <a:pt x="0" y="5869"/>
                  </a:lnTo>
                  <a:lnTo>
                    <a:pt x="34" y="5265"/>
                  </a:lnTo>
                  <a:lnTo>
                    <a:pt x="336" y="4192"/>
                  </a:lnTo>
                  <a:lnTo>
                    <a:pt x="906" y="3287"/>
                  </a:lnTo>
                  <a:lnTo>
                    <a:pt x="1644" y="2515"/>
                  </a:lnTo>
                  <a:lnTo>
                    <a:pt x="3957" y="973"/>
                  </a:lnTo>
                  <a:lnTo>
                    <a:pt x="5835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7715253" y="3348058"/>
              <a:ext cx="33911" cy="108357"/>
            </a:xfrm>
            <a:custGeom>
              <a:rect b="b" l="l" r="r" t="t"/>
              <a:pathLst>
                <a:path extrusionOk="0" fill="none" h="6004" w="1879">
                  <a:moveTo>
                    <a:pt x="1879" y="1"/>
                  </a:moveTo>
                  <a:lnTo>
                    <a:pt x="1510" y="269"/>
                  </a:lnTo>
                  <a:lnTo>
                    <a:pt x="906" y="872"/>
                  </a:lnTo>
                  <a:lnTo>
                    <a:pt x="437" y="1577"/>
                  </a:lnTo>
                  <a:lnTo>
                    <a:pt x="135" y="2348"/>
                  </a:lnTo>
                  <a:lnTo>
                    <a:pt x="1" y="3186"/>
                  </a:lnTo>
                  <a:lnTo>
                    <a:pt x="1" y="3991"/>
                  </a:lnTo>
                  <a:lnTo>
                    <a:pt x="169" y="4829"/>
                  </a:lnTo>
                  <a:lnTo>
                    <a:pt x="504" y="5634"/>
                  </a:lnTo>
                  <a:lnTo>
                    <a:pt x="739" y="6003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7784249" y="3524779"/>
              <a:ext cx="13337" cy="81105"/>
            </a:xfrm>
            <a:custGeom>
              <a:rect b="b" l="l" r="r" t="t"/>
              <a:pathLst>
                <a:path extrusionOk="0" fill="none" h="4494" w="739">
                  <a:moveTo>
                    <a:pt x="1" y="0"/>
                  </a:moveTo>
                  <a:lnTo>
                    <a:pt x="269" y="537"/>
                  </a:lnTo>
                  <a:lnTo>
                    <a:pt x="604" y="1610"/>
                  </a:lnTo>
                  <a:lnTo>
                    <a:pt x="739" y="2784"/>
                  </a:lnTo>
                  <a:lnTo>
                    <a:pt x="671" y="3924"/>
                  </a:lnTo>
                  <a:lnTo>
                    <a:pt x="571" y="449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635820" y="3751112"/>
              <a:ext cx="409732" cy="78705"/>
            </a:xfrm>
            <a:custGeom>
              <a:rect b="b" l="l" r="r" t="t"/>
              <a:pathLst>
                <a:path extrusionOk="0" h="4361" w="22703">
                  <a:moveTo>
                    <a:pt x="17471" y="1"/>
                  </a:moveTo>
                  <a:lnTo>
                    <a:pt x="15459" y="236"/>
                  </a:lnTo>
                  <a:lnTo>
                    <a:pt x="12642" y="940"/>
                  </a:lnTo>
                  <a:lnTo>
                    <a:pt x="10697" y="1476"/>
                  </a:lnTo>
                  <a:lnTo>
                    <a:pt x="8048" y="2113"/>
                  </a:lnTo>
                  <a:lnTo>
                    <a:pt x="2717" y="2918"/>
                  </a:lnTo>
                  <a:lnTo>
                    <a:pt x="0" y="3119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669" y="4025"/>
                  </a:lnTo>
                  <a:lnTo>
                    <a:pt x="21998" y="2180"/>
                  </a:lnTo>
                  <a:lnTo>
                    <a:pt x="21227" y="1275"/>
                  </a:lnTo>
                  <a:lnTo>
                    <a:pt x="20489" y="739"/>
                  </a:lnTo>
                  <a:lnTo>
                    <a:pt x="20053" y="537"/>
                  </a:lnTo>
                  <a:lnTo>
                    <a:pt x="19148" y="236"/>
                  </a:lnTo>
                  <a:lnTo>
                    <a:pt x="1747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6044326" y="3751112"/>
              <a:ext cx="409732" cy="78705"/>
            </a:xfrm>
            <a:custGeom>
              <a:rect b="b" l="l" r="r" t="t"/>
              <a:pathLst>
                <a:path extrusionOk="0" h="4361" w="22703">
                  <a:moveTo>
                    <a:pt x="5198" y="1"/>
                  </a:moveTo>
                  <a:lnTo>
                    <a:pt x="3521" y="236"/>
                  </a:lnTo>
                  <a:lnTo>
                    <a:pt x="2649" y="537"/>
                  </a:lnTo>
                  <a:lnTo>
                    <a:pt x="2180" y="739"/>
                  </a:lnTo>
                  <a:lnTo>
                    <a:pt x="1476" y="1275"/>
                  </a:lnTo>
                  <a:lnTo>
                    <a:pt x="671" y="2180"/>
                  </a:lnTo>
                  <a:lnTo>
                    <a:pt x="0" y="4025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702" y="3119"/>
                  </a:lnTo>
                  <a:lnTo>
                    <a:pt x="19986" y="2918"/>
                  </a:lnTo>
                  <a:lnTo>
                    <a:pt x="14621" y="2113"/>
                  </a:lnTo>
                  <a:lnTo>
                    <a:pt x="12005" y="1476"/>
                  </a:lnTo>
                  <a:lnTo>
                    <a:pt x="10060" y="940"/>
                  </a:lnTo>
                  <a:lnTo>
                    <a:pt x="7210" y="236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625533" y="3820722"/>
              <a:ext cx="844858" cy="16351"/>
            </a:xfrm>
            <a:custGeom>
              <a:rect b="b" l="l" r="r" t="t"/>
              <a:pathLst>
                <a:path extrusionOk="0" h="906" w="46813">
                  <a:moveTo>
                    <a:pt x="0" y="0"/>
                  </a:moveTo>
                  <a:lnTo>
                    <a:pt x="0" y="906"/>
                  </a:lnTo>
                  <a:lnTo>
                    <a:pt x="46813" y="906"/>
                  </a:lnTo>
                  <a:lnTo>
                    <a:pt x="46813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6066109" y="3774718"/>
              <a:ext cx="49649" cy="54485"/>
            </a:xfrm>
            <a:custGeom>
              <a:rect b="b" l="l" r="r" t="t"/>
              <a:pathLst>
                <a:path extrusionOk="0" fill="none" h="3019" w="2751">
                  <a:moveTo>
                    <a:pt x="1" y="3019"/>
                  </a:moveTo>
                  <a:lnTo>
                    <a:pt x="168" y="2516"/>
                  </a:lnTo>
                  <a:lnTo>
                    <a:pt x="705" y="1610"/>
                  </a:lnTo>
                  <a:lnTo>
                    <a:pt x="1409" y="839"/>
                  </a:lnTo>
                  <a:lnTo>
                    <a:pt x="2247" y="235"/>
                  </a:lnTo>
                  <a:lnTo>
                    <a:pt x="2750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6091520" y="3783796"/>
              <a:ext cx="239689" cy="41780"/>
            </a:xfrm>
            <a:custGeom>
              <a:rect b="b" l="l" r="r" t="t"/>
              <a:pathLst>
                <a:path extrusionOk="0" fill="none" h="2315" w="13281">
                  <a:moveTo>
                    <a:pt x="1" y="2314"/>
                  </a:moveTo>
                  <a:lnTo>
                    <a:pt x="269" y="1878"/>
                  </a:lnTo>
                  <a:lnTo>
                    <a:pt x="940" y="1141"/>
                  </a:lnTo>
                  <a:lnTo>
                    <a:pt x="1711" y="571"/>
                  </a:lnTo>
                  <a:lnTo>
                    <a:pt x="2617" y="202"/>
                  </a:lnTo>
                  <a:lnTo>
                    <a:pt x="3120" y="101"/>
                  </a:lnTo>
                  <a:lnTo>
                    <a:pt x="3690" y="1"/>
                  </a:lnTo>
                  <a:lnTo>
                    <a:pt x="4863" y="68"/>
                  </a:lnTo>
                  <a:lnTo>
                    <a:pt x="6573" y="504"/>
                  </a:lnTo>
                  <a:lnTo>
                    <a:pt x="7680" y="940"/>
                  </a:lnTo>
                  <a:lnTo>
                    <a:pt x="8921" y="1375"/>
                  </a:lnTo>
                  <a:lnTo>
                    <a:pt x="11201" y="2013"/>
                  </a:lnTo>
                  <a:lnTo>
                    <a:pt x="12643" y="2281"/>
                  </a:lnTo>
                  <a:lnTo>
                    <a:pt x="13280" y="231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799222" y="3778960"/>
              <a:ext cx="213646" cy="51453"/>
            </a:xfrm>
            <a:custGeom>
              <a:rect b="b" l="l" r="r" t="t"/>
              <a:pathLst>
                <a:path extrusionOk="0" fill="none" h="2851" w="11838">
                  <a:moveTo>
                    <a:pt x="0" y="2314"/>
                  </a:moveTo>
                  <a:lnTo>
                    <a:pt x="1140" y="2146"/>
                  </a:lnTo>
                  <a:lnTo>
                    <a:pt x="3421" y="1576"/>
                  </a:lnTo>
                  <a:lnTo>
                    <a:pt x="4494" y="1174"/>
                  </a:lnTo>
                  <a:lnTo>
                    <a:pt x="5835" y="604"/>
                  </a:lnTo>
                  <a:lnTo>
                    <a:pt x="7176" y="134"/>
                  </a:lnTo>
                  <a:lnTo>
                    <a:pt x="7881" y="0"/>
                  </a:lnTo>
                  <a:lnTo>
                    <a:pt x="9323" y="134"/>
                  </a:lnTo>
                  <a:lnTo>
                    <a:pt x="9993" y="436"/>
                  </a:lnTo>
                  <a:lnTo>
                    <a:pt x="10496" y="805"/>
                  </a:lnTo>
                  <a:lnTo>
                    <a:pt x="10932" y="1308"/>
                  </a:lnTo>
                  <a:lnTo>
                    <a:pt x="11469" y="2046"/>
                  </a:lnTo>
                  <a:lnTo>
                    <a:pt x="11838" y="285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953547" y="3797711"/>
              <a:ext cx="39957" cy="34525"/>
            </a:xfrm>
            <a:custGeom>
              <a:rect b="b" l="l" r="r" t="t"/>
              <a:pathLst>
                <a:path extrusionOk="0" fill="none" h="1913" w="2214">
                  <a:moveTo>
                    <a:pt x="0" y="1"/>
                  </a:moveTo>
                  <a:lnTo>
                    <a:pt x="369" y="68"/>
                  </a:lnTo>
                  <a:lnTo>
                    <a:pt x="1040" y="437"/>
                  </a:lnTo>
                  <a:lnTo>
                    <a:pt x="1342" y="705"/>
                  </a:lnTo>
                  <a:lnTo>
                    <a:pt x="1811" y="1275"/>
                  </a:lnTo>
                  <a:lnTo>
                    <a:pt x="2214" y="1912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428015" y="2935311"/>
              <a:ext cx="1186804" cy="954406"/>
            </a:xfrm>
            <a:custGeom>
              <a:rect b="b" l="l" r="r" t="t"/>
              <a:pathLst>
                <a:path extrusionOk="0" h="52883" w="65760">
                  <a:moveTo>
                    <a:pt x="32561" y="1"/>
                  </a:moveTo>
                  <a:lnTo>
                    <a:pt x="29275" y="437"/>
                  </a:lnTo>
                  <a:lnTo>
                    <a:pt x="25989" y="1141"/>
                  </a:lnTo>
                  <a:lnTo>
                    <a:pt x="21495" y="2482"/>
                  </a:lnTo>
                  <a:lnTo>
                    <a:pt x="17572" y="3958"/>
                  </a:lnTo>
                  <a:lnTo>
                    <a:pt x="17170" y="4125"/>
                  </a:lnTo>
                  <a:lnTo>
                    <a:pt x="16465" y="4260"/>
                  </a:lnTo>
                  <a:lnTo>
                    <a:pt x="12542" y="5634"/>
                  </a:lnTo>
                  <a:lnTo>
                    <a:pt x="10396" y="6842"/>
                  </a:lnTo>
                  <a:lnTo>
                    <a:pt x="9088" y="7848"/>
                  </a:lnTo>
                  <a:lnTo>
                    <a:pt x="8518" y="8418"/>
                  </a:lnTo>
                  <a:lnTo>
                    <a:pt x="7981" y="9021"/>
                  </a:lnTo>
                  <a:lnTo>
                    <a:pt x="7076" y="10363"/>
                  </a:lnTo>
                  <a:lnTo>
                    <a:pt x="6104" y="12475"/>
                  </a:lnTo>
                  <a:lnTo>
                    <a:pt x="5131" y="16097"/>
                  </a:lnTo>
                  <a:lnTo>
                    <a:pt x="5064" y="16734"/>
                  </a:lnTo>
                  <a:lnTo>
                    <a:pt x="2884" y="27834"/>
                  </a:lnTo>
                  <a:lnTo>
                    <a:pt x="269" y="41314"/>
                  </a:lnTo>
                  <a:lnTo>
                    <a:pt x="1" y="42890"/>
                  </a:lnTo>
                  <a:lnTo>
                    <a:pt x="1" y="44298"/>
                  </a:lnTo>
                  <a:lnTo>
                    <a:pt x="34" y="44365"/>
                  </a:lnTo>
                  <a:lnTo>
                    <a:pt x="772" y="45137"/>
                  </a:lnTo>
                  <a:lnTo>
                    <a:pt x="4762" y="48490"/>
                  </a:lnTo>
                  <a:lnTo>
                    <a:pt x="6942" y="49831"/>
                  </a:lnTo>
                  <a:lnTo>
                    <a:pt x="8250" y="50334"/>
                  </a:lnTo>
                  <a:lnTo>
                    <a:pt x="8820" y="50368"/>
                  </a:lnTo>
                  <a:lnTo>
                    <a:pt x="10228" y="50301"/>
                  </a:lnTo>
                  <a:lnTo>
                    <a:pt x="12978" y="49664"/>
                  </a:lnTo>
                  <a:lnTo>
                    <a:pt x="14286" y="49127"/>
                  </a:lnTo>
                  <a:lnTo>
                    <a:pt x="40811" y="52782"/>
                  </a:lnTo>
                  <a:lnTo>
                    <a:pt x="42185" y="52883"/>
                  </a:lnTo>
                  <a:lnTo>
                    <a:pt x="48121" y="52816"/>
                  </a:lnTo>
                  <a:lnTo>
                    <a:pt x="50703" y="52581"/>
                  </a:lnTo>
                  <a:lnTo>
                    <a:pt x="53218" y="52078"/>
                  </a:lnTo>
                  <a:lnTo>
                    <a:pt x="55431" y="51340"/>
                  </a:lnTo>
                  <a:lnTo>
                    <a:pt x="56303" y="50804"/>
                  </a:lnTo>
                  <a:lnTo>
                    <a:pt x="57175" y="50200"/>
                  </a:lnTo>
                  <a:lnTo>
                    <a:pt x="58885" y="48524"/>
                  </a:lnTo>
                  <a:lnTo>
                    <a:pt x="60528" y="46445"/>
                  </a:lnTo>
                  <a:lnTo>
                    <a:pt x="62037" y="44198"/>
                  </a:lnTo>
                  <a:lnTo>
                    <a:pt x="65122" y="38832"/>
                  </a:lnTo>
                  <a:lnTo>
                    <a:pt x="65759" y="37558"/>
                  </a:lnTo>
                  <a:lnTo>
                    <a:pt x="64787" y="33836"/>
                  </a:lnTo>
                  <a:lnTo>
                    <a:pt x="61937" y="24816"/>
                  </a:lnTo>
                  <a:lnTo>
                    <a:pt x="59455" y="18109"/>
                  </a:lnTo>
                  <a:lnTo>
                    <a:pt x="57846" y="14152"/>
                  </a:lnTo>
                  <a:lnTo>
                    <a:pt x="56337" y="10933"/>
                  </a:lnTo>
                  <a:lnTo>
                    <a:pt x="55062" y="8787"/>
                  </a:lnTo>
                  <a:lnTo>
                    <a:pt x="54559" y="8250"/>
                  </a:lnTo>
                  <a:lnTo>
                    <a:pt x="54023" y="7814"/>
                  </a:lnTo>
                  <a:lnTo>
                    <a:pt x="52581" y="6942"/>
                  </a:lnTo>
                  <a:lnTo>
                    <a:pt x="49798" y="5500"/>
                  </a:lnTo>
                  <a:lnTo>
                    <a:pt x="42454" y="2449"/>
                  </a:lnTo>
                  <a:lnTo>
                    <a:pt x="37021" y="303"/>
                  </a:lnTo>
                  <a:lnTo>
                    <a:pt x="36351" y="169"/>
                  </a:lnTo>
                  <a:lnTo>
                    <a:pt x="34909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426806" y="3056356"/>
              <a:ext cx="263277" cy="788586"/>
            </a:xfrm>
            <a:custGeom>
              <a:rect b="b" l="l" r="r" t="t"/>
              <a:pathLst>
                <a:path extrusionOk="0" h="43695" w="14588">
                  <a:moveTo>
                    <a:pt x="10899" y="1"/>
                  </a:moveTo>
                  <a:lnTo>
                    <a:pt x="9993" y="403"/>
                  </a:lnTo>
                  <a:lnTo>
                    <a:pt x="8417" y="1543"/>
                  </a:lnTo>
                  <a:lnTo>
                    <a:pt x="7177" y="2985"/>
                  </a:lnTo>
                  <a:lnTo>
                    <a:pt x="6305" y="4729"/>
                  </a:lnTo>
                  <a:lnTo>
                    <a:pt x="6070" y="5668"/>
                  </a:lnTo>
                  <a:lnTo>
                    <a:pt x="4762" y="11771"/>
                  </a:lnTo>
                  <a:lnTo>
                    <a:pt x="1375" y="28504"/>
                  </a:lnTo>
                  <a:lnTo>
                    <a:pt x="269" y="34875"/>
                  </a:lnTo>
                  <a:lnTo>
                    <a:pt x="0" y="37323"/>
                  </a:lnTo>
                  <a:lnTo>
                    <a:pt x="68" y="37658"/>
                  </a:lnTo>
                  <a:lnTo>
                    <a:pt x="2650" y="40039"/>
                  </a:lnTo>
                  <a:lnTo>
                    <a:pt x="4527" y="41649"/>
                  </a:lnTo>
                  <a:lnTo>
                    <a:pt x="4662" y="41750"/>
                  </a:lnTo>
                  <a:lnTo>
                    <a:pt x="6003" y="42621"/>
                  </a:lnTo>
                  <a:lnTo>
                    <a:pt x="7680" y="43326"/>
                  </a:lnTo>
                  <a:lnTo>
                    <a:pt x="8987" y="43627"/>
                  </a:lnTo>
                  <a:lnTo>
                    <a:pt x="10429" y="43694"/>
                  </a:lnTo>
                  <a:lnTo>
                    <a:pt x="11938" y="43359"/>
                  </a:lnTo>
                  <a:lnTo>
                    <a:pt x="12710" y="43024"/>
                  </a:lnTo>
                  <a:lnTo>
                    <a:pt x="13078" y="42823"/>
                  </a:lnTo>
                  <a:lnTo>
                    <a:pt x="13682" y="42085"/>
                  </a:lnTo>
                  <a:lnTo>
                    <a:pt x="14118" y="41112"/>
                  </a:lnTo>
                  <a:lnTo>
                    <a:pt x="14386" y="39939"/>
                  </a:lnTo>
                  <a:lnTo>
                    <a:pt x="14587" y="37826"/>
                  </a:lnTo>
                  <a:lnTo>
                    <a:pt x="14453" y="34607"/>
                  </a:lnTo>
                  <a:lnTo>
                    <a:pt x="13816" y="29678"/>
                  </a:lnTo>
                  <a:lnTo>
                    <a:pt x="12844" y="24916"/>
                  </a:lnTo>
                  <a:lnTo>
                    <a:pt x="12710" y="24413"/>
                  </a:lnTo>
                  <a:lnTo>
                    <a:pt x="1089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6424388" y="2969818"/>
              <a:ext cx="561638" cy="877542"/>
            </a:xfrm>
            <a:custGeom>
              <a:rect b="b" l="l" r="r" t="t"/>
              <a:pathLst>
                <a:path extrusionOk="0" h="48624" w="31120">
                  <a:moveTo>
                    <a:pt x="23977" y="0"/>
                  </a:moveTo>
                  <a:lnTo>
                    <a:pt x="23574" y="67"/>
                  </a:lnTo>
                  <a:lnTo>
                    <a:pt x="19852" y="1140"/>
                  </a:lnTo>
                  <a:lnTo>
                    <a:pt x="15493" y="2683"/>
                  </a:lnTo>
                  <a:lnTo>
                    <a:pt x="12609" y="3857"/>
                  </a:lnTo>
                  <a:lnTo>
                    <a:pt x="11838" y="4192"/>
                  </a:lnTo>
                  <a:lnTo>
                    <a:pt x="10496" y="4997"/>
                  </a:lnTo>
                  <a:lnTo>
                    <a:pt x="9356" y="5936"/>
                  </a:lnTo>
                  <a:lnTo>
                    <a:pt x="8350" y="7009"/>
                  </a:lnTo>
                  <a:lnTo>
                    <a:pt x="7076" y="8752"/>
                  </a:lnTo>
                  <a:lnTo>
                    <a:pt x="5902" y="11234"/>
                  </a:lnTo>
                  <a:lnTo>
                    <a:pt x="5131" y="13648"/>
                  </a:lnTo>
                  <a:lnTo>
                    <a:pt x="4729" y="15828"/>
                  </a:lnTo>
                  <a:lnTo>
                    <a:pt x="4494" y="18175"/>
                  </a:lnTo>
                  <a:lnTo>
                    <a:pt x="4494" y="18544"/>
                  </a:lnTo>
                  <a:lnTo>
                    <a:pt x="0" y="42018"/>
                  </a:lnTo>
                  <a:lnTo>
                    <a:pt x="336" y="42521"/>
                  </a:lnTo>
                  <a:lnTo>
                    <a:pt x="1241" y="43560"/>
                  </a:lnTo>
                  <a:lnTo>
                    <a:pt x="2985" y="45069"/>
                  </a:lnTo>
                  <a:lnTo>
                    <a:pt x="5634" y="46846"/>
                  </a:lnTo>
                  <a:lnTo>
                    <a:pt x="8115" y="48121"/>
                  </a:lnTo>
                  <a:lnTo>
                    <a:pt x="9021" y="48456"/>
                  </a:lnTo>
                  <a:lnTo>
                    <a:pt x="9457" y="48557"/>
                  </a:lnTo>
                  <a:lnTo>
                    <a:pt x="10362" y="48624"/>
                  </a:lnTo>
                  <a:lnTo>
                    <a:pt x="11737" y="48389"/>
                  </a:lnTo>
                  <a:lnTo>
                    <a:pt x="14084" y="47450"/>
                  </a:lnTo>
                  <a:lnTo>
                    <a:pt x="14487" y="47215"/>
                  </a:lnTo>
                  <a:lnTo>
                    <a:pt x="14185" y="47148"/>
                  </a:lnTo>
                  <a:lnTo>
                    <a:pt x="11569" y="46310"/>
                  </a:lnTo>
                  <a:lnTo>
                    <a:pt x="8887" y="45069"/>
                  </a:lnTo>
                  <a:lnTo>
                    <a:pt x="7176" y="43996"/>
                  </a:lnTo>
                  <a:lnTo>
                    <a:pt x="5701" y="42621"/>
                  </a:lnTo>
                  <a:lnTo>
                    <a:pt x="4930" y="41447"/>
                  </a:lnTo>
                  <a:lnTo>
                    <a:pt x="4594" y="40576"/>
                  </a:lnTo>
                  <a:lnTo>
                    <a:pt x="4494" y="40106"/>
                  </a:lnTo>
                  <a:lnTo>
                    <a:pt x="4427" y="39704"/>
                  </a:lnTo>
                  <a:lnTo>
                    <a:pt x="4427" y="39268"/>
                  </a:lnTo>
                  <a:lnTo>
                    <a:pt x="4460" y="37792"/>
                  </a:lnTo>
                  <a:lnTo>
                    <a:pt x="4863" y="34808"/>
                  </a:lnTo>
                  <a:lnTo>
                    <a:pt x="5969" y="30348"/>
                  </a:lnTo>
                  <a:lnTo>
                    <a:pt x="6808" y="27498"/>
                  </a:lnTo>
                  <a:lnTo>
                    <a:pt x="8685" y="21026"/>
                  </a:lnTo>
                  <a:lnTo>
                    <a:pt x="10664" y="14621"/>
                  </a:lnTo>
                  <a:lnTo>
                    <a:pt x="10832" y="14051"/>
                  </a:lnTo>
                  <a:lnTo>
                    <a:pt x="11268" y="12944"/>
                  </a:lnTo>
                  <a:lnTo>
                    <a:pt x="11569" y="12441"/>
                  </a:lnTo>
                  <a:lnTo>
                    <a:pt x="11804" y="12106"/>
                  </a:lnTo>
                  <a:lnTo>
                    <a:pt x="12341" y="11636"/>
                  </a:lnTo>
                  <a:lnTo>
                    <a:pt x="13313" y="11133"/>
                  </a:lnTo>
                  <a:lnTo>
                    <a:pt x="13984" y="10832"/>
                  </a:lnTo>
                  <a:lnTo>
                    <a:pt x="15459" y="10060"/>
                  </a:lnTo>
                  <a:lnTo>
                    <a:pt x="16935" y="9222"/>
                  </a:lnTo>
                  <a:lnTo>
                    <a:pt x="17974" y="8618"/>
                  </a:lnTo>
                  <a:lnTo>
                    <a:pt x="21294" y="6673"/>
                  </a:lnTo>
                  <a:lnTo>
                    <a:pt x="22971" y="5835"/>
                  </a:lnTo>
                  <a:lnTo>
                    <a:pt x="23239" y="5835"/>
                  </a:lnTo>
                  <a:lnTo>
                    <a:pt x="23876" y="6338"/>
                  </a:lnTo>
                  <a:lnTo>
                    <a:pt x="25284" y="7176"/>
                  </a:lnTo>
                  <a:lnTo>
                    <a:pt x="26793" y="7713"/>
                  </a:lnTo>
                  <a:lnTo>
                    <a:pt x="28403" y="8015"/>
                  </a:lnTo>
                  <a:lnTo>
                    <a:pt x="29208" y="8015"/>
                  </a:lnTo>
                  <a:lnTo>
                    <a:pt x="29811" y="7981"/>
                  </a:lnTo>
                  <a:lnTo>
                    <a:pt x="30616" y="7679"/>
                  </a:lnTo>
                  <a:lnTo>
                    <a:pt x="31019" y="7311"/>
                  </a:lnTo>
                  <a:lnTo>
                    <a:pt x="31119" y="7042"/>
                  </a:lnTo>
                  <a:lnTo>
                    <a:pt x="23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7337627" y="3067256"/>
              <a:ext cx="276578" cy="809755"/>
            </a:xfrm>
            <a:custGeom>
              <a:rect b="b" l="l" r="r" t="t"/>
              <a:pathLst>
                <a:path extrusionOk="0" h="44868" w="15325">
                  <a:moveTo>
                    <a:pt x="3152" y="0"/>
                  </a:moveTo>
                  <a:lnTo>
                    <a:pt x="537" y="37054"/>
                  </a:lnTo>
                  <a:lnTo>
                    <a:pt x="0" y="44868"/>
                  </a:lnTo>
                  <a:lnTo>
                    <a:pt x="369" y="44868"/>
                  </a:lnTo>
                  <a:lnTo>
                    <a:pt x="2482" y="44700"/>
                  </a:lnTo>
                  <a:lnTo>
                    <a:pt x="4158" y="44331"/>
                  </a:lnTo>
                  <a:lnTo>
                    <a:pt x="4963" y="44029"/>
                  </a:lnTo>
                  <a:lnTo>
                    <a:pt x="5768" y="43560"/>
                  </a:lnTo>
                  <a:lnTo>
                    <a:pt x="7646" y="41883"/>
                  </a:lnTo>
                  <a:lnTo>
                    <a:pt x="10161" y="39134"/>
                  </a:lnTo>
                  <a:lnTo>
                    <a:pt x="10630" y="38563"/>
                  </a:lnTo>
                  <a:lnTo>
                    <a:pt x="11066" y="38060"/>
                  </a:lnTo>
                  <a:lnTo>
                    <a:pt x="13346" y="34841"/>
                  </a:lnTo>
                  <a:lnTo>
                    <a:pt x="14487" y="32662"/>
                  </a:lnTo>
                  <a:lnTo>
                    <a:pt x="15090" y="31052"/>
                  </a:lnTo>
                  <a:lnTo>
                    <a:pt x="15325" y="30247"/>
                  </a:lnTo>
                  <a:lnTo>
                    <a:pt x="14654" y="28000"/>
                  </a:lnTo>
                  <a:lnTo>
                    <a:pt x="11267" y="17069"/>
                  </a:lnTo>
                  <a:lnTo>
                    <a:pt x="9121" y="10597"/>
                  </a:lnTo>
                  <a:lnTo>
                    <a:pt x="8451" y="8853"/>
                  </a:lnTo>
                  <a:lnTo>
                    <a:pt x="7914" y="7579"/>
                  </a:lnTo>
                  <a:lnTo>
                    <a:pt x="6573" y="4997"/>
                  </a:lnTo>
                  <a:lnTo>
                    <a:pt x="5164" y="2616"/>
                  </a:lnTo>
                  <a:lnTo>
                    <a:pt x="3756" y="704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623488" y="2925638"/>
              <a:ext cx="771043" cy="951374"/>
            </a:xfrm>
            <a:custGeom>
              <a:rect b="b" l="l" r="r" t="t"/>
              <a:pathLst>
                <a:path extrusionOk="0" fill="none" h="52715" w="42723">
                  <a:moveTo>
                    <a:pt x="39570" y="52715"/>
                  </a:moveTo>
                  <a:lnTo>
                    <a:pt x="42722" y="7847"/>
                  </a:lnTo>
                  <a:lnTo>
                    <a:pt x="40811" y="6975"/>
                  </a:lnTo>
                  <a:lnTo>
                    <a:pt x="31287" y="2817"/>
                  </a:lnTo>
                  <a:lnTo>
                    <a:pt x="26660" y="1006"/>
                  </a:lnTo>
                  <a:lnTo>
                    <a:pt x="24279" y="235"/>
                  </a:lnTo>
                  <a:lnTo>
                    <a:pt x="23441" y="67"/>
                  </a:lnTo>
                  <a:lnTo>
                    <a:pt x="22569" y="0"/>
                  </a:lnTo>
                  <a:lnTo>
                    <a:pt x="19819" y="436"/>
                  </a:lnTo>
                  <a:lnTo>
                    <a:pt x="14320" y="1945"/>
                  </a:lnTo>
                  <a:lnTo>
                    <a:pt x="2449" y="6070"/>
                  </a:lnTo>
                  <a:lnTo>
                    <a:pt x="1" y="7042"/>
                  </a:lnTo>
                  <a:lnTo>
                    <a:pt x="2851" y="50032"/>
                  </a:lnTo>
                </a:path>
              </a:pathLst>
            </a:custGeom>
            <a:noFill/>
            <a:ln cap="rnd" cmpd="sng" w="109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6766316" y="2516519"/>
              <a:ext cx="406105" cy="493852"/>
            </a:xfrm>
            <a:custGeom>
              <a:rect b="b" l="l" r="r" t="t"/>
              <a:pathLst>
                <a:path extrusionOk="0" h="27364" w="22502">
                  <a:moveTo>
                    <a:pt x="15795" y="1"/>
                  </a:moveTo>
                  <a:lnTo>
                    <a:pt x="10329" y="135"/>
                  </a:lnTo>
                  <a:lnTo>
                    <a:pt x="5534" y="571"/>
                  </a:lnTo>
                  <a:lnTo>
                    <a:pt x="4092" y="839"/>
                  </a:lnTo>
                  <a:lnTo>
                    <a:pt x="2549" y="8351"/>
                  </a:lnTo>
                  <a:lnTo>
                    <a:pt x="2281" y="8183"/>
                  </a:lnTo>
                  <a:lnTo>
                    <a:pt x="1040" y="7747"/>
                  </a:lnTo>
                  <a:lnTo>
                    <a:pt x="470" y="7915"/>
                  </a:lnTo>
                  <a:lnTo>
                    <a:pt x="202" y="8283"/>
                  </a:lnTo>
                  <a:lnTo>
                    <a:pt x="101" y="8552"/>
                  </a:lnTo>
                  <a:lnTo>
                    <a:pt x="1" y="9155"/>
                  </a:lnTo>
                  <a:lnTo>
                    <a:pt x="302" y="10463"/>
                  </a:lnTo>
                  <a:lnTo>
                    <a:pt x="906" y="11369"/>
                  </a:lnTo>
                  <a:lnTo>
                    <a:pt x="1510" y="11838"/>
                  </a:lnTo>
                  <a:lnTo>
                    <a:pt x="2214" y="12207"/>
                  </a:lnTo>
                  <a:lnTo>
                    <a:pt x="3052" y="12442"/>
                  </a:lnTo>
                  <a:lnTo>
                    <a:pt x="3488" y="12475"/>
                  </a:lnTo>
                  <a:lnTo>
                    <a:pt x="3589" y="12911"/>
                  </a:lnTo>
                  <a:lnTo>
                    <a:pt x="4494" y="15359"/>
                  </a:lnTo>
                  <a:lnTo>
                    <a:pt x="5634" y="17304"/>
                  </a:lnTo>
                  <a:lnTo>
                    <a:pt x="6439" y="18209"/>
                  </a:lnTo>
                  <a:lnTo>
                    <a:pt x="8049" y="19853"/>
                  </a:lnTo>
                  <a:lnTo>
                    <a:pt x="9792" y="21395"/>
                  </a:lnTo>
                  <a:lnTo>
                    <a:pt x="9893" y="22133"/>
                  </a:lnTo>
                  <a:lnTo>
                    <a:pt x="10832" y="24849"/>
                  </a:lnTo>
                  <a:lnTo>
                    <a:pt x="11402" y="25889"/>
                  </a:lnTo>
                  <a:lnTo>
                    <a:pt x="12140" y="26727"/>
                  </a:lnTo>
                  <a:lnTo>
                    <a:pt x="13045" y="27263"/>
                  </a:lnTo>
                  <a:lnTo>
                    <a:pt x="13548" y="27330"/>
                  </a:lnTo>
                  <a:lnTo>
                    <a:pt x="14085" y="27364"/>
                  </a:lnTo>
                  <a:lnTo>
                    <a:pt x="14957" y="27196"/>
                  </a:lnTo>
                  <a:lnTo>
                    <a:pt x="15661" y="26794"/>
                  </a:lnTo>
                  <a:lnTo>
                    <a:pt x="16231" y="26157"/>
                  </a:lnTo>
                  <a:lnTo>
                    <a:pt x="16834" y="24916"/>
                  </a:lnTo>
                  <a:lnTo>
                    <a:pt x="17371" y="22669"/>
                  </a:lnTo>
                  <a:lnTo>
                    <a:pt x="17606" y="21328"/>
                  </a:lnTo>
                  <a:lnTo>
                    <a:pt x="17907" y="20791"/>
                  </a:lnTo>
                  <a:lnTo>
                    <a:pt x="19484" y="17807"/>
                  </a:lnTo>
                  <a:lnTo>
                    <a:pt x="20490" y="15627"/>
                  </a:lnTo>
                  <a:lnTo>
                    <a:pt x="20825" y="14688"/>
                  </a:lnTo>
                  <a:lnTo>
                    <a:pt x="20925" y="14621"/>
                  </a:lnTo>
                  <a:lnTo>
                    <a:pt x="21663" y="13884"/>
                  </a:lnTo>
                  <a:lnTo>
                    <a:pt x="22267" y="12878"/>
                  </a:lnTo>
                  <a:lnTo>
                    <a:pt x="22502" y="12039"/>
                  </a:lnTo>
                  <a:lnTo>
                    <a:pt x="22502" y="11067"/>
                  </a:lnTo>
                  <a:lnTo>
                    <a:pt x="22166" y="9994"/>
                  </a:lnTo>
                  <a:lnTo>
                    <a:pt x="21831" y="9424"/>
                  </a:lnTo>
                  <a:lnTo>
                    <a:pt x="21965" y="8485"/>
                  </a:lnTo>
                  <a:lnTo>
                    <a:pt x="22133" y="4025"/>
                  </a:lnTo>
                  <a:lnTo>
                    <a:pt x="21831" y="1979"/>
                  </a:lnTo>
                  <a:lnTo>
                    <a:pt x="21395" y="1007"/>
                  </a:lnTo>
                  <a:lnTo>
                    <a:pt x="21093" y="738"/>
                  </a:lnTo>
                  <a:lnTo>
                    <a:pt x="20691" y="504"/>
                  </a:lnTo>
                  <a:lnTo>
                    <a:pt x="19148" y="202"/>
                  </a:lnTo>
                  <a:lnTo>
                    <a:pt x="157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6855886" y="2878425"/>
              <a:ext cx="308071" cy="232416"/>
            </a:xfrm>
            <a:custGeom>
              <a:rect b="b" l="l" r="r" t="t"/>
              <a:pathLst>
                <a:path extrusionOk="0" h="12878" w="17070">
                  <a:moveTo>
                    <a:pt x="12006" y="1"/>
                  </a:moveTo>
                  <a:lnTo>
                    <a:pt x="11771" y="34"/>
                  </a:lnTo>
                  <a:lnTo>
                    <a:pt x="5467" y="269"/>
                  </a:lnTo>
                  <a:lnTo>
                    <a:pt x="5098" y="269"/>
                  </a:lnTo>
                  <a:lnTo>
                    <a:pt x="3320" y="370"/>
                  </a:lnTo>
                  <a:lnTo>
                    <a:pt x="2180" y="571"/>
                  </a:lnTo>
                  <a:lnTo>
                    <a:pt x="1811" y="772"/>
                  </a:lnTo>
                  <a:lnTo>
                    <a:pt x="1510" y="1074"/>
                  </a:lnTo>
                  <a:lnTo>
                    <a:pt x="906" y="2348"/>
                  </a:lnTo>
                  <a:lnTo>
                    <a:pt x="168" y="4561"/>
                  </a:lnTo>
                  <a:lnTo>
                    <a:pt x="34" y="5031"/>
                  </a:lnTo>
                  <a:lnTo>
                    <a:pt x="1" y="5031"/>
                  </a:lnTo>
                  <a:lnTo>
                    <a:pt x="537" y="6104"/>
                  </a:lnTo>
                  <a:lnTo>
                    <a:pt x="1811" y="7881"/>
                  </a:lnTo>
                  <a:lnTo>
                    <a:pt x="2583" y="8921"/>
                  </a:lnTo>
                  <a:lnTo>
                    <a:pt x="4192" y="10765"/>
                  </a:lnTo>
                  <a:lnTo>
                    <a:pt x="5567" y="12140"/>
                  </a:lnTo>
                  <a:lnTo>
                    <a:pt x="6607" y="12844"/>
                  </a:lnTo>
                  <a:lnTo>
                    <a:pt x="6875" y="12878"/>
                  </a:lnTo>
                  <a:lnTo>
                    <a:pt x="7110" y="12676"/>
                  </a:lnTo>
                  <a:lnTo>
                    <a:pt x="7646" y="11268"/>
                  </a:lnTo>
                  <a:lnTo>
                    <a:pt x="8350" y="8485"/>
                  </a:lnTo>
                  <a:lnTo>
                    <a:pt x="8451" y="7881"/>
                  </a:lnTo>
                  <a:lnTo>
                    <a:pt x="9256" y="10430"/>
                  </a:lnTo>
                  <a:lnTo>
                    <a:pt x="10228" y="12878"/>
                  </a:lnTo>
                  <a:lnTo>
                    <a:pt x="10798" y="12676"/>
                  </a:lnTo>
                  <a:lnTo>
                    <a:pt x="12006" y="11838"/>
                  </a:lnTo>
                  <a:lnTo>
                    <a:pt x="13749" y="10027"/>
                  </a:lnTo>
                  <a:lnTo>
                    <a:pt x="16600" y="5903"/>
                  </a:lnTo>
                  <a:lnTo>
                    <a:pt x="17069" y="5031"/>
                  </a:lnTo>
                  <a:lnTo>
                    <a:pt x="17002" y="4595"/>
                  </a:lnTo>
                  <a:lnTo>
                    <a:pt x="16331" y="2348"/>
                  </a:lnTo>
                  <a:lnTo>
                    <a:pt x="15795" y="1309"/>
                  </a:lnTo>
                  <a:lnTo>
                    <a:pt x="15392" y="772"/>
                  </a:lnTo>
                  <a:lnTo>
                    <a:pt x="15158" y="571"/>
                  </a:lnTo>
                  <a:lnTo>
                    <a:pt x="14655" y="303"/>
                  </a:lnTo>
                  <a:lnTo>
                    <a:pt x="13515" y="34"/>
                  </a:lnTo>
                  <a:lnTo>
                    <a:pt x="12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6636193" y="3470311"/>
              <a:ext cx="15160" cy="211842"/>
            </a:xfrm>
            <a:custGeom>
              <a:rect b="b" l="l" r="r" t="t"/>
              <a:pathLst>
                <a:path extrusionOk="0" fill="none" h="11738" w="840">
                  <a:moveTo>
                    <a:pt x="1" y="11737"/>
                  </a:moveTo>
                  <a:lnTo>
                    <a:pt x="839" y="0"/>
                  </a:lnTo>
                </a:path>
              </a:pathLst>
            </a:custGeom>
            <a:noFill/>
            <a:ln cap="flat" cmpd="sng" w="10900">
              <a:solidFill>
                <a:srgbClr val="263238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6989022" y="2727133"/>
              <a:ext cx="28461" cy="118031"/>
            </a:xfrm>
            <a:custGeom>
              <a:rect b="b" l="l" r="r" t="t"/>
              <a:pathLst>
                <a:path extrusionOk="0" fill="none" h="6540" w="1577">
                  <a:moveTo>
                    <a:pt x="1" y="5768"/>
                  </a:moveTo>
                  <a:lnTo>
                    <a:pt x="403" y="6103"/>
                  </a:lnTo>
                  <a:lnTo>
                    <a:pt x="839" y="6405"/>
                  </a:lnTo>
                  <a:lnTo>
                    <a:pt x="1007" y="6472"/>
                  </a:lnTo>
                  <a:lnTo>
                    <a:pt x="1376" y="6539"/>
                  </a:lnTo>
                  <a:lnTo>
                    <a:pt x="1476" y="6439"/>
                  </a:lnTo>
                  <a:lnTo>
                    <a:pt x="1543" y="6305"/>
                  </a:lnTo>
                  <a:lnTo>
                    <a:pt x="1543" y="6171"/>
                  </a:lnTo>
                  <a:lnTo>
                    <a:pt x="1577" y="4628"/>
                  </a:lnTo>
                  <a:lnTo>
                    <a:pt x="1409" y="2314"/>
                  </a:lnTo>
                  <a:lnTo>
                    <a:pt x="1409" y="772"/>
                  </a:lnTo>
                  <a:lnTo>
                    <a:pt x="1510" y="0"/>
                  </a:lnTo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7040475" y="2686581"/>
              <a:ext cx="65982" cy="19383"/>
            </a:xfrm>
            <a:custGeom>
              <a:rect b="b" l="l" r="r" t="t"/>
              <a:pathLst>
                <a:path extrusionOk="0" fill="none" h="1074" w="3656">
                  <a:moveTo>
                    <a:pt x="0" y="1074"/>
                  </a:moveTo>
                  <a:lnTo>
                    <a:pt x="134" y="805"/>
                  </a:lnTo>
                  <a:lnTo>
                    <a:pt x="1073" y="101"/>
                  </a:lnTo>
                  <a:lnTo>
                    <a:pt x="1643" y="1"/>
                  </a:lnTo>
                  <a:lnTo>
                    <a:pt x="2348" y="101"/>
                  </a:lnTo>
                  <a:lnTo>
                    <a:pt x="3186" y="504"/>
                  </a:lnTo>
                  <a:lnTo>
                    <a:pt x="3655" y="839"/>
                  </a:lnTo>
                </a:path>
              </a:pathLst>
            </a:custGeom>
            <a:noFill/>
            <a:ln cap="rnd" cmpd="sng" w="21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6902484" y="2694449"/>
              <a:ext cx="78092" cy="19997"/>
            </a:xfrm>
            <a:custGeom>
              <a:rect b="b" l="l" r="r" t="t"/>
              <a:pathLst>
                <a:path extrusionOk="0" fill="none" h="1108" w="4327">
                  <a:moveTo>
                    <a:pt x="4326" y="1040"/>
                  </a:moveTo>
                  <a:lnTo>
                    <a:pt x="4259" y="973"/>
                  </a:lnTo>
                  <a:lnTo>
                    <a:pt x="3622" y="403"/>
                  </a:lnTo>
                  <a:lnTo>
                    <a:pt x="2750" y="68"/>
                  </a:lnTo>
                  <a:lnTo>
                    <a:pt x="2080" y="1"/>
                  </a:lnTo>
                  <a:lnTo>
                    <a:pt x="1308" y="168"/>
                  </a:lnTo>
                  <a:lnTo>
                    <a:pt x="470" y="705"/>
                  </a:lnTo>
                  <a:lnTo>
                    <a:pt x="1" y="1107"/>
                  </a:lnTo>
                </a:path>
              </a:pathLst>
            </a:custGeom>
            <a:noFill/>
            <a:ln cap="rnd" cmpd="sng" w="21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6933345" y="2888713"/>
              <a:ext cx="149505" cy="122272"/>
            </a:xfrm>
            <a:custGeom>
              <a:rect b="b" l="l" r="r" t="t"/>
              <a:pathLst>
                <a:path extrusionOk="0" fill="none" h="6775" w="8284">
                  <a:moveTo>
                    <a:pt x="1" y="437"/>
                  </a:moveTo>
                  <a:lnTo>
                    <a:pt x="34" y="604"/>
                  </a:lnTo>
                  <a:lnTo>
                    <a:pt x="504" y="2348"/>
                  </a:lnTo>
                  <a:lnTo>
                    <a:pt x="1275" y="4092"/>
                  </a:lnTo>
                  <a:lnTo>
                    <a:pt x="1979" y="5232"/>
                  </a:lnTo>
                  <a:lnTo>
                    <a:pt x="2885" y="6137"/>
                  </a:lnTo>
                  <a:lnTo>
                    <a:pt x="3991" y="6674"/>
                  </a:lnTo>
                  <a:lnTo>
                    <a:pt x="4662" y="6775"/>
                  </a:lnTo>
                  <a:lnTo>
                    <a:pt x="5199" y="6741"/>
                  </a:lnTo>
                  <a:lnTo>
                    <a:pt x="6070" y="6372"/>
                  </a:lnTo>
                  <a:lnTo>
                    <a:pt x="6775" y="5634"/>
                  </a:lnTo>
                  <a:lnTo>
                    <a:pt x="7311" y="4662"/>
                  </a:lnTo>
                  <a:lnTo>
                    <a:pt x="7881" y="2985"/>
                  </a:lnTo>
                  <a:lnTo>
                    <a:pt x="8217" y="806"/>
                  </a:lnTo>
                  <a:lnTo>
                    <a:pt x="8284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766316" y="2657542"/>
              <a:ext cx="62968" cy="85347"/>
            </a:xfrm>
            <a:custGeom>
              <a:rect b="b" l="l" r="r" t="t"/>
              <a:pathLst>
                <a:path extrusionOk="0" fill="none" h="4729" w="3489">
                  <a:moveTo>
                    <a:pt x="3019" y="1241"/>
                  </a:moveTo>
                  <a:lnTo>
                    <a:pt x="2817" y="1006"/>
                  </a:lnTo>
                  <a:lnTo>
                    <a:pt x="1677" y="134"/>
                  </a:lnTo>
                  <a:lnTo>
                    <a:pt x="1007" y="0"/>
                  </a:lnTo>
                  <a:lnTo>
                    <a:pt x="571" y="101"/>
                  </a:lnTo>
                  <a:lnTo>
                    <a:pt x="336" y="268"/>
                  </a:lnTo>
                  <a:lnTo>
                    <a:pt x="168" y="469"/>
                  </a:lnTo>
                  <a:lnTo>
                    <a:pt x="1" y="1040"/>
                  </a:lnTo>
                  <a:lnTo>
                    <a:pt x="68" y="1811"/>
                  </a:lnTo>
                  <a:lnTo>
                    <a:pt x="336" y="2649"/>
                  </a:lnTo>
                  <a:lnTo>
                    <a:pt x="772" y="3420"/>
                  </a:lnTo>
                  <a:lnTo>
                    <a:pt x="1376" y="4125"/>
                  </a:lnTo>
                  <a:lnTo>
                    <a:pt x="2147" y="4594"/>
                  </a:lnTo>
                  <a:lnTo>
                    <a:pt x="3019" y="4728"/>
                  </a:lnTo>
                  <a:lnTo>
                    <a:pt x="3488" y="466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6946069" y="2845146"/>
              <a:ext cx="55081" cy="33911"/>
            </a:xfrm>
            <a:custGeom>
              <a:rect b="b" l="l" r="r" t="t"/>
              <a:pathLst>
                <a:path extrusionOk="0" fill="none" h="1879" w="3052">
                  <a:moveTo>
                    <a:pt x="0" y="0"/>
                  </a:moveTo>
                  <a:lnTo>
                    <a:pt x="604" y="671"/>
                  </a:lnTo>
                  <a:lnTo>
                    <a:pt x="2180" y="1644"/>
                  </a:lnTo>
                  <a:lnTo>
                    <a:pt x="3052" y="1878"/>
                  </a:lnTo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6935168" y="2748917"/>
              <a:ext cx="15142" cy="31493"/>
            </a:xfrm>
            <a:custGeom>
              <a:rect b="b" l="l" r="r" t="t"/>
              <a:pathLst>
                <a:path extrusionOk="0" h="1745" w="839">
                  <a:moveTo>
                    <a:pt x="403" y="1"/>
                  </a:moveTo>
                  <a:lnTo>
                    <a:pt x="235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35" y="1711"/>
                  </a:lnTo>
                  <a:lnTo>
                    <a:pt x="403" y="1744"/>
                  </a:lnTo>
                  <a:lnTo>
                    <a:pt x="571" y="1711"/>
                  </a:lnTo>
                  <a:lnTo>
                    <a:pt x="805" y="1241"/>
                  </a:lnTo>
                  <a:lnTo>
                    <a:pt x="839" y="872"/>
                  </a:lnTo>
                  <a:lnTo>
                    <a:pt x="805" y="537"/>
                  </a:lnTo>
                  <a:lnTo>
                    <a:pt x="571" y="3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7056213" y="2748917"/>
              <a:ext cx="15142" cy="31493"/>
            </a:xfrm>
            <a:custGeom>
              <a:rect b="b" l="l" r="r" t="t"/>
              <a:pathLst>
                <a:path extrusionOk="0" h="1745" w="839">
                  <a:moveTo>
                    <a:pt x="436" y="1"/>
                  </a:moveTo>
                  <a:lnTo>
                    <a:pt x="268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68" y="1711"/>
                  </a:lnTo>
                  <a:lnTo>
                    <a:pt x="436" y="1744"/>
                  </a:lnTo>
                  <a:lnTo>
                    <a:pt x="604" y="1711"/>
                  </a:lnTo>
                  <a:lnTo>
                    <a:pt x="838" y="1241"/>
                  </a:lnTo>
                  <a:lnTo>
                    <a:pt x="838" y="872"/>
                  </a:lnTo>
                  <a:lnTo>
                    <a:pt x="838" y="537"/>
                  </a:lnTo>
                  <a:lnTo>
                    <a:pt x="604" y="34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6857095" y="2885085"/>
              <a:ext cx="153747" cy="225756"/>
            </a:xfrm>
            <a:custGeom>
              <a:rect b="b" l="l" r="r" t="t"/>
              <a:pathLst>
                <a:path extrusionOk="0" fill="none" h="12509" w="8519">
                  <a:moveTo>
                    <a:pt x="8518" y="6908"/>
                  </a:moveTo>
                  <a:lnTo>
                    <a:pt x="8384" y="7613"/>
                  </a:lnTo>
                  <a:lnTo>
                    <a:pt x="7646" y="10698"/>
                  </a:lnTo>
                  <a:lnTo>
                    <a:pt x="7244" y="11972"/>
                  </a:lnTo>
                  <a:lnTo>
                    <a:pt x="6942" y="12441"/>
                  </a:lnTo>
                  <a:lnTo>
                    <a:pt x="6841" y="12509"/>
                  </a:lnTo>
                  <a:lnTo>
                    <a:pt x="6674" y="12509"/>
                  </a:lnTo>
                  <a:lnTo>
                    <a:pt x="6037" y="12140"/>
                  </a:lnTo>
                  <a:lnTo>
                    <a:pt x="4662" y="11000"/>
                  </a:lnTo>
                  <a:lnTo>
                    <a:pt x="2415" y="8652"/>
                  </a:lnTo>
                  <a:lnTo>
                    <a:pt x="940" y="6607"/>
                  </a:lnTo>
                  <a:lnTo>
                    <a:pt x="202" y="5299"/>
                  </a:lnTo>
                  <a:lnTo>
                    <a:pt x="1" y="4662"/>
                  </a:lnTo>
                  <a:lnTo>
                    <a:pt x="135" y="4125"/>
                  </a:lnTo>
                  <a:lnTo>
                    <a:pt x="973" y="1677"/>
                  </a:lnTo>
                  <a:lnTo>
                    <a:pt x="1510" y="671"/>
                  </a:lnTo>
                  <a:lnTo>
                    <a:pt x="1879" y="269"/>
                  </a:lnTo>
                  <a:lnTo>
                    <a:pt x="2080" y="202"/>
                  </a:lnTo>
                  <a:lnTo>
                    <a:pt x="2817" y="101"/>
                  </a:lnTo>
                  <a:lnTo>
                    <a:pt x="3522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7010823" y="2876621"/>
              <a:ext cx="153133" cy="234220"/>
            </a:xfrm>
            <a:custGeom>
              <a:rect b="b" l="l" r="r" t="t"/>
              <a:pathLst>
                <a:path extrusionOk="0" fill="none" h="12978" w="8485">
                  <a:moveTo>
                    <a:pt x="0" y="7377"/>
                  </a:moveTo>
                  <a:lnTo>
                    <a:pt x="101" y="8082"/>
                  </a:lnTo>
                  <a:lnTo>
                    <a:pt x="805" y="11167"/>
                  </a:lnTo>
                  <a:lnTo>
                    <a:pt x="1241" y="12441"/>
                  </a:lnTo>
                  <a:lnTo>
                    <a:pt x="1509" y="12910"/>
                  </a:lnTo>
                  <a:lnTo>
                    <a:pt x="1643" y="12978"/>
                  </a:lnTo>
                  <a:lnTo>
                    <a:pt x="1811" y="12978"/>
                  </a:lnTo>
                  <a:lnTo>
                    <a:pt x="2415" y="12609"/>
                  </a:lnTo>
                  <a:lnTo>
                    <a:pt x="3823" y="11469"/>
                  </a:lnTo>
                  <a:lnTo>
                    <a:pt x="6070" y="9121"/>
                  </a:lnTo>
                  <a:lnTo>
                    <a:pt x="7545" y="7076"/>
                  </a:lnTo>
                  <a:lnTo>
                    <a:pt x="8249" y="5768"/>
                  </a:lnTo>
                  <a:lnTo>
                    <a:pt x="8484" y="5131"/>
                  </a:lnTo>
                  <a:lnTo>
                    <a:pt x="8350" y="4594"/>
                  </a:lnTo>
                  <a:lnTo>
                    <a:pt x="7411" y="2113"/>
                  </a:lnTo>
                  <a:lnTo>
                    <a:pt x="6874" y="1040"/>
                  </a:lnTo>
                  <a:lnTo>
                    <a:pt x="6506" y="604"/>
                  </a:lnTo>
                  <a:lnTo>
                    <a:pt x="6304" y="503"/>
                  </a:lnTo>
                  <a:lnTo>
                    <a:pt x="5433" y="201"/>
                  </a:lnTo>
                  <a:lnTo>
                    <a:pt x="4494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768139" y="2369468"/>
              <a:ext cx="484774" cy="400041"/>
            </a:xfrm>
            <a:custGeom>
              <a:rect b="b" l="l" r="r" t="t"/>
              <a:pathLst>
                <a:path extrusionOk="0" h="22166" w="26861">
                  <a:moveTo>
                    <a:pt x="15023" y="0"/>
                  </a:moveTo>
                  <a:lnTo>
                    <a:pt x="12877" y="67"/>
                  </a:lnTo>
                  <a:lnTo>
                    <a:pt x="10731" y="403"/>
                  </a:lnTo>
                  <a:lnTo>
                    <a:pt x="8719" y="1073"/>
                  </a:lnTo>
                  <a:lnTo>
                    <a:pt x="6808" y="2046"/>
                  </a:lnTo>
                  <a:lnTo>
                    <a:pt x="5936" y="2683"/>
                  </a:lnTo>
                  <a:lnTo>
                    <a:pt x="5231" y="3286"/>
                  </a:lnTo>
                  <a:lnTo>
                    <a:pt x="4494" y="3823"/>
                  </a:lnTo>
                  <a:lnTo>
                    <a:pt x="3555" y="4292"/>
                  </a:lnTo>
                  <a:lnTo>
                    <a:pt x="1778" y="4963"/>
                  </a:lnTo>
                  <a:lnTo>
                    <a:pt x="738" y="5500"/>
                  </a:lnTo>
                  <a:lnTo>
                    <a:pt x="403" y="5835"/>
                  </a:lnTo>
                  <a:lnTo>
                    <a:pt x="201" y="6103"/>
                  </a:lnTo>
                  <a:lnTo>
                    <a:pt x="34" y="7176"/>
                  </a:lnTo>
                  <a:lnTo>
                    <a:pt x="0" y="9557"/>
                  </a:lnTo>
                  <a:lnTo>
                    <a:pt x="503" y="14956"/>
                  </a:lnTo>
                  <a:lnTo>
                    <a:pt x="671" y="16096"/>
                  </a:lnTo>
                  <a:lnTo>
                    <a:pt x="906" y="15996"/>
                  </a:lnTo>
                  <a:lnTo>
                    <a:pt x="2046" y="16163"/>
                  </a:lnTo>
                  <a:lnTo>
                    <a:pt x="2649" y="16800"/>
                  </a:lnTo>
                  <a:lnTo>
                    <a:pt x="2985" y="17505"/>
                  </a:lnTo>
                  <a:lnTo>
                    <a:pt x="3152" y="18008"/>
                  </a:lnTo>
                  <a:lnTo>
                    <a:pt x="3421" y="19248"/>
                  </a:lnTo>
                  <a:lnTo>
                    <a:pt x="3488" y="20724"/>
                  </a:lnTo>
                  <a:lnTo>
                    <a:pt x="3689" y="21562"/>
                  </a:lnTo>
                  <a:lnTo>
                    <a:pt x="3890" y="21998"/>
                  </a:lnTo>
                  <a:lnTo>
                    <a:pt x="4024" y="22166"/>
                  </a:lnTo>
                  <a:lnTo>
                    <a:pt x="4259" y="22166"/>
                  </a:lnTo>
                  <a:lnTo>
                    <a:pt x="4628" y="21562"/>
                  </a:lnTo>
                  <a:lnTo>
                    <a:pt x="4997" y="20020"/>
                  </a:lnTo>
                  <a:lnTo>
                    <a:pt x="5131" y="18376"/>
                  </a:lnTo>
                  <a:lnTo>
                    <a:pt x="5030" y="17806"/>
                  </a:lnTo>
                  <a:lnTo>
                    <a:pt x="4829" y="17203"/>
                  </a:lnTo>
                  <a:lnTo>
                    <a:pt x="4393" y="15928"/>
                  </a:lnTo>
                  <a:lnTo>
                    <a:pt x="4293" y="15291"/>
                  </a:lnTo>
                  <a:lnTo>
                    <a:pt x="4326" y="14587"/>
                  </a:lnTo>
                  <a:lnTo>
                    <a:pt x="4796" y="13179"/>
                  </a:lnTo>
                  <a:lnTo>
                    <a:pt x="5064" y="12475"/>
                  </a:lnTo>
                  <a:lnTo>
                    <a:pt x="5332" y="11770"/>
                  </a:lnTo>
                  <a:lnTo>
                    <a:pt x="5433" y="10664"/>
                  </a:lnTo>
                  <a:lnTo>
                    <a:pt x="5265" y="9960"/>
                  </a:lnTo>
                  <a:lnTo>
                    <a:pt x="5064" y="9658"/>
                  </a:lnTo>
                  <a:lnTo>
                    <a:pt x="5802" y="10127"/>
                  </a:lnTo>
                  <a:lnTo>
                    <a:pt x="7344" y="10932"/>
                  </a:lnTo>
                  <a:lnTo>
                    <a:pt x="8987" y="11536"/>
                  </a:lnTo>
                  <a:lnTo>
                    <a:pt x="10664" y="11871"/>
                  </a:lnTo>
                  <a:lnTo>
                    <a:pt x="11536" y="11972"/>
                  </a:lnTo>
                  <a:lnTo>
                    <a:pt x="11972" y="12005"/>
                  </a:lnTo>
                  <a:lnTo>
                    <a:pt x="12877" y="11938"/>
                  </a:lnTo>
                  <a:lnTo>
                    <a:pt x="13313" y="11837"/>
                  </a:lnTo>
                  <a:lnTo>
                    <a:pt x="13715" y="11636"/>
                  </a:lnTo>
                  <a:lnTo>
                    <a:pt x="14319" y="10999"/>
                  </a:lnTo>
                  <a:lnTo>
                    <a:pt x="14453" y="10563"/>
                  </a:lnTo>
                  <a:lnTo>
                    <a:pt x="16096" y="10764"/>
                  </a:lnTo>
                  <a:lnTo>
                    <a:pt x="18544" y="10966"/>
                  </a:lnTo>
                  <a:lnTo>
                    <a:pt x="20154" y="10932"/>
                  </a:lnTo>
                  <a:lnTo>
                    <a:pt x="20959" y="10831"/>
                  </a:lnTo>
                  <a:lnTo>
                    <a:pt x="21696" y="10731"/>
                  </a:lnTo>
                  <a:lnTo>
                    <a:pt x="23306" y="10395"/>
                  </a:lnTo>
                  <a:lnTo>
                    <a:pt x="24882" y="9859"/>
                  </a:lnTo>
                  <a:lnTo>
                    <a:pt x="25854" y="9188"/>
                  </a:lnTo>
                  <a:lnTo>
                    <a:pt x="26357" y="8585"/>
                  </a:lnTo>
                  <a:lnTo>
                    <a:pt x="26559" y="8249"/>
                  </a:lnTo>
                  <a:lnTo>
                    <a:pt x="26793" y="7746"/>
                  </a:lnTo>
                  <a:lnTo>
                    <a:pt x="26860" y="6740"/>
                  </a:lnTo>
                  <a:lnTo>
                    <a:pt x="26626" y="5734"/>
                  </a:lnTo>
                  <a:lnTo>
                    <a:pt x="26089" y="4795"/>
                  </a:lnTo>
                  <a:lnTo>
                    <a:pt x="24949" y="3521"/>
                  </a:lnTo>
                  <a:lnTo>
                    <a:pt x="23138" y="2180"/>
                  </a:lnTo>
                  <a:lnTo>
                    <a:pt x="22333" y="1777"/>
                  </a:lnTo>
                  <a:lnTo>
                    <a:pt x="21361" y="1341"/>
                  </a:lnTo>
                  <a:lnTo>
                    <a:pt x="19315" y="671"/>
                  </a:lnTo>
                  <a:lnTo>
                    <a:pt x="17203" y="235"/>
                  </a:lnTo>
                  <a:lnTo>
                    <a:pt x="1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7134268" y="2503814"/>
              <a:ext cx="49649" cy="190058"/>
            </a:xfrm>
            <a:custGeom>
              <a:rect b="b" l="l" r="r" t="t"/>
              <a:pathLst>
                <a:path extrusionOk="0" h="10531" w="2751">
                  <a:moveTo>
                    <a:pt x="1979" y="1"/>
                  </a:moveTo>
                  <a:lnTo>
                    <a:pt x="1745" y="34"/>
                  </a:lnTo>
                  <a:lnTo>
                    <a:pt x="1376" y="235"/>
                  </a:lnTo>
                  <a:lnTo>
                    <a:pt x="839" y="1074"/>
                  </a:lnTo>
                  <a:lnTo>
                    <a:pt x="672" y="1442"/>
                  </a:lnTo>
                  <a:lnTo>
                    <a:pt x="336" y="2113"/>
                  </a:lnTo>
                  <a:lnTo>
                    <a:pt x="102" y="2817"/>
                  </a:lnTo>
                  <a:lnTo>
                    <a:pt x="34" y="2985"/>
                  </a:lnTo>
                  <a:lnTo>
                    <a:pt x="34" y="3153"/>
                  </a:lnTo>
                  <a:lnTo>
                    <a:pt x="1" y="3924"/>
                  </a:lnTo>
                  <a:lnTo>
                    <a:pt x="202" y="5466"/>
                  </a:lnTo>
                  <a:lnTo>
                    <a:pt x="403" y="6204"/>
                  </a:lnTo>
                  <a:lnTo>
                    <a:pt x="605" y="6875"/>
                  </a:lnTo>
                  <a:lnTo>
                    <a:pt x="739" y="7512"/>
                  </a:lnTo>
                  <a:lnTo>
                    <a:pt x="839" y="8317"/>
                  </a:lnTo>
                  <a:lnTo>
                    <a:pt x="1074" y="9491"/>
                  </a:lnTo>
                  <a:lnTo>
                    <a:pt x="1443" y="10195"/>
                  </a:lnTo>
                  <a:lnTo>
                    <a:pt x="1711" y="10530"/>
                  </a:lnTo>
                  <a:lnTo>
                    <a:pt x="1912" y="9859"/>
                  </a:lnTo>
                  <a:lnTo>
                    <a:pt x="2617" y="5969"/>
                  </a:lnTo>
                  <a:lnTo>
                    <a:pt x="2751" y="3622"/>
                  </a:lnTo>
                  <a:lnTo>
                    <a:pt x="2717" y="2113"/>
                  </a:lnTo>
                  <a:lnTo>
                    <a:pt x="2617" y="1375"/>
                  </a:lnTo>
                  <a:lnTo>
                    <a:pt x="2549" y="973"/>
                  </a:lnTo>
                  <a:lnTo>
                    <a:pt x="2281" y="23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756029" y="2353731"/>
              <a:ext cx="173707" cy="110162"/>
            </a:xfrm>
            <a:custGeom>
              <a:rect b="b" l="l" r="r" t="t"/>
              <a:pathLst>
                <a:path extrusionOk="0" fill="none" h="6104" w="9625">
                  <a:moveTo>
                    <a:pt x="1" y="6103"/>
                  </a:moveTo>
                  <a:lnTo>
                    <a:pt x="504" y="5768"/>
                  </a:lnTo>
                  <a:lnTo>
                    <a:pt x="1644" y="5299"/>
                  </a:lnTo>
                  <a:lnTo>
                    <a:pt x="2851" y="5164"/>
                  </a:lnTo>
                  <a:lnTo>
                    <a:pt x="4092" y="5265"/>
                  </a:lnTo>
                  <a:lnTo>
                    <a:pt x="4662" y="5466"/>
                  </a:lnTo>
                  <a:lnTo>
                    <a:pt x="5131" y="4661"/>
                  </a:lnTo>
                  <a:lnTo>
                    <a:pt x="6238" y="3152"/>
                  </a:lnTo>
                  <a:lnTo>
                    <a:pt x="7479" y="1778"/>
                  </a:lnTo>
                  <a:lnTo>
                    <a:pt x="8887" y="570"/>
                  </a:lnTo>
                  <a:lnTo>
                    <a:pt x="9625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874041" y="2416662"/>
              <a:ext cx="306248" cy="107148"/>
            </a:xfrm>
            <a:custGeom>
              <a:rect b="b" l="l" r="r" t="t"/>
              <a:pathLst>
                <a:path extrusionOk="0" fill="none" h="5937" w="16969">
                  <a:moveTo>
                    <a:pt x="1" y="1309"/>
                  </a:moveTo>
                  <a:lnTo>
                    <a:pt x="269" y="1510"/>
                  </a:lnTo>
                  <a:lnTo>
                    <a:pt x="2817" y="3086"/>
                  </a:lnTo>
                  <a:lnTo>
                    <a:pt x="5768" y="4528"/>
                  </a:lnTo>
                  <a:lnTo>
                    <a:pt x="7914" y="5333"/>
                  </a:lnTo>
                  <a:lnTo>
                    <a:pt x="10128" y="5869"/>
                  </a:lnTo>
                  <a:lnTo>
                    <a:pt x="11737" y="5936"/>
                  </a:lnTo>
                  <a:lnTo>
                    <a:pt x="12710" y="5836"/>
                  </a:lnTo>
                  <a:lnTo>
                    <a:pt x="13213" y="5701"/>
                  </a:lnTo>
                  <a:lnTo>
                    <a:pt x="14085" y="5433"/>
                  </a:lnTo>
                  <a:lnTo>
                    <a:pt x="15392" y="4662"/>
                  </a:lnTo>
                  <a:lnTo>
                    <a:pt x="16231" y="3756"/>
                  </a:lnTo>
                  <a:lnTo>
                    <a:pt x="16734" y="2784"/>
                  </a:lnTo>
                  <a:lnTo>
                    <a:pt x="16968" y="1409"/>
                  </a:lnTo>
                  <a:lnTo>
                    <a:pt x="16834" y="135"/>
                  </a:lnTo>
                  <a:lnTo>
                    <a:pt x="16767" y="1"/>
                  </a:lnTo>
                </a:path>
              </a:pathLst>
            </a:custGeom>
            <a:noFill/>
            <a:ln cap="rnd" cmpd="sng" w="10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888570" y="2387010"/>
              <a:ext cx="217274" cy="65386"/>
            </a:xfrm>
            <a:custGeom>
              <a:rect b="b" l="l" r="r" t="t"/>
              <a:pathLst>
                <a:path extrusionOk="0" fill="none" h="3623" w="12039">
                  <a:moveTo>
                    <a:pt x="0" y="1979"/>
                  </a:moveTo>
                  <a:lnTo>
                    <a:pt x="302" y="2113"/>
                  </a:lnTo>
                  <a:lnTo>
                    <a:pt x="2415" y="2884"/>
                  </a:lnTo>
                  <a:lnTo>
                    <a:pt x="4326" y="3354"/>
                  </a:lnTo>
                  <a:lnTo>
                    <a:pt x="6405" y="3622"/>
                  </a:lnTo>
                  <a:lnTo>
                    <a:pt x="7981" y="3522"/>
                  </a:lnTo>
                  <a:lnTo>
                    <a:pt x="8954" y="3320"/>
                  </a:lnTo>
                  <a:lnTo>
                    <a:pt x="9859" y="2952"/>
                  </a:lnTo>
                  <a:lnTo>
                    <a:pt x="10664" y="2381"/>
                  </a:lnTo>
                  <a:lnTo>
                    <a:pt x="11335" y="1610"/>
                  </a:lnTo>
                  <a:lnTo>
                    <a:pt x="11871" y="604"/>
                  </a:lnTo>
                  <a:lnTo>
                    <a:pt x="12039" y="1"/>
                  </a:lnTo>
                </a:path>
              </a:pathLst>
            </a:custGeom>
            <a:noFill/>
            <a:ln cap="rnd" cmpd="sng" w="10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6933345" y="2888713"/>
              <a:ext cx="142250" cy="75060"/>
            </a:xfrm>
            <a:custGeom>
              <a:rect b="b" l="l" r="r" t="t"/>
              <a:pathLst>
                <a:path extrusionOk="0" h="4159" w="7882">
                  <a:moveTo>
                    <a:pt x="7881" y="1"/>
                  </a:moveTo>
                  <a:lnTo>
                    <a:pt x="7680" y="269"/>
                  </a:lnTo>
                  <a:lnTo>
                    <a:pt x="6272" y="1409"/>
                  </a:lnTo>
                  <a:lnTo>
                    <a:pt x="4897" y="2046"/>
                  </a:lnTo>
                  <a:lnTo>
                    <a:pt x="4058" y="2180"/>
                  </a:lnTo>
                  <a:lnTo>
                    <a:pt x="3455" y="2147"/>
                  </a:lnTo>
                  <a:lnTo>
                    <a:pt x="2080" y="1677"/>
                  </a:lnTo>
                  <a:lnTo>
                    <a:pt x="336" y="671"/>
                  </a:lnTo>
                  <a:lnTo>
                    <a:pt x="1" y="437"/>
                  </a:lnTo>
                  <a:lnTo>
                    <a:pt x="269" y="906"/>
                  </a:lnTo>
                  <a:lnTo>
                    <a:pt x="1711" y="3019"/>
                  </a:lnTo>
                  <a:lnTo>
                    <a:pt x="2616" y="3857"/>
                  </a:lnTo>
                  <a:lnTo>
                    <a:pt x="3220" y="4159"/>
                  </a:lnTo>
                  <a:lnTo>
                    <a:pt x="3522" y="4159"/>
                  </a:lnTo>
                  <a:lnTo>
                    <a:pt x="3824" y="4125"/>
                  </a:lnTo>
                  <a:lnTo>
                    <a:pt x="4494" y="3790"/>
                  </a:lnTo>
                  <a:lnTo>
                    <a:pt x="5567" y="2851"/>
                  </a:lnTo>
                  <a:lnTo>
                    <a:pt x="7512" y="537"/>
                  </a:lnTo>
                  <a:lnTo>
                    <a:pt x="7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6864963" y="3249410"/>
              <a:ext cx="297766" cy="303830"/>
            </a:xfrm>
            <a:custGeom>
              <a:rect b="b" l="l" r="r" t="t"/>
              <a:pathLst>
                <a:path extrusionOk="0" h="16835" w="16499">
                  <a:moveTo>
                    <a:pt x="8216" y="6204"/>
                  </a:moveTo>
                  <a:lnTo>
                    <a:pt x="8652" y="6238"/>
                  </a:lnTo>
                  <a:lnTo>
                    <a:pt x="9491" y="6573"/>
                  </a:lnTo>
                  <a:lnTo>
                    <a:pt x="10094" y="7177"/>
                  </a:lnTo>
                  <a:lnTo>
                    <a:pt x="10429" y="8015"/>
                  </a:lnTo>
                  <a:lnTo>
                    <a:pt x="10463" y="8451"/>
                  </a:lnTo>
                  <a:lnTo>
                    <a:pt x="10497" y="8485"/>
                  </a:lnTo>
                  <a:lnTo>
                    <a:pt x="10463" y="8853"/>
                  </a:lnTo>
                  <a:lnTo>
                    <a:pt x="10262" y="9524"/>
                  </a:lnTo>
                  <a:lnTo>
                    <a:pt x="9859" y="10061"/>
                  </a:lnTo>
                  <a:lnTo>
                    <a:pt x="9356" y="10463"/>
                  </a:lnTo>
                  <a:lnTo>
                    <a:pt x="8786" y="10698"/>
                  </a:lnTo>
                  <a:lnTo>
                    <a:pt x="8116" y="10765"/>
                  </a:lnTo>
                  <a:lnTo>
                    <a:pt x="7479" y="10664"/>
                  </a:lnTo>
                  <a:lnTo>
                    <a:pt x="6875" y="10362"/>
                  </a:lnTo>
                  <a:lnTo>
                    <a:pt x="6573" y="10094"/>
                  </a:lnTo>
                  <a:lnTo>
                    <a:pt x="6338" y="9826"/>
                  </a:lnTo>
                  <a:lnTo>
                    <a:pt x="6037" y="9222"/>
                  </a:lnTo>
                  <a:lnTo>
                    <a:pt x="5902" y="8552"/>
                  </a:lnTo>
                  <a:lnTo>
                    <a:pt x="5970" y="7915"/>
                  </a:lnTo>
                  <a:lnTo>
                    <a:pt x="6238" y="7311"/>
                  </a:lnTo>
                  <a:lnTo>
                    <a:pt x="6640" y="6808"/>
                  </a:lnTo>
                  <a:lnTo>
                    <a:pt x="7177" y="6439"/>
                  </a:lnTo>
                  <a:lnTo>
                    <a:pt x="7814" y="6238"/>
                  </a:lnTo>
                  <a:lnTo>
                    <a:pt x="8216" y="6204"/>
                  </a:lnTo>
                  <a:close/>
                  <a:moveTo>
                    <a:pt x="7982" y="1"/>
                  </a:moveTo>
                  <a:lnTo>
                    <a:pt x="7680" y="34"/>
                  </a:lnTo>
                  <a:lnTo>
                    <a:pt x="7210" y="370"/>
                  </a:lnTo>
                  <a:lnTo>
                    <a:pt x="7110" y="671"/>
                  </a:lnTo>
                  <a:lnTo>
                    <a:pt x="7009" y="1074"/>
                  </a:lnTo>
                  <a:lnTo>
                    <a:pt x="6942" y="1308"/>
                  </a:lnTo>
                  <a:lnTo>
                    <a:pt x="6607" y="1610"/>
                  </a:lnTo>
                  <a:lnTo>
                    <a:pt x="6405" y="1711"/>
                  </a:lnTo>
                  <a:lnTo>
                    <a:pt x="6070" y="1778"/>
                  </a:lnTo>
                  <a:lnTo>
                    <a:pt x="5768" y="1912"/>
                  </a:lnTo>
                  <a:lnTo>
                    <a:pt x="5534" y="1946"/>
                  </a:lnTo>
                  <a:lnTo>
                    <a:pt x="5098" y="1879"/>
                  </a:lnTo>
                  <a:lnTo>
                    <a:pt x="4896" y="1744"/>
                  </a:lnTo>
                  <a:lnTo>
                    <a:pt x="4561" y="1443"/>
                  </a:lnTo>
                  <a:lnTo>
                    <a:pt x="4326" y="1275"/>
                  </a:lnTo>
                  <a:lnTo>
                    <a:pt x="3756" y="1241"/>
                  </a:lnTo>
                  <a:lnTo>
                    <a:pt x="3488" y="1376"/>
                  </a:lnTo>
                  <a:lnTo>
                    <a:pt x="3186" y="1577"/>
                  </a:lnTo>
                  <a:lnTo>
                    <a:pt x="2952" y="1778"/>
                  </a:lnTo>
                  <a:lnTo>
                    <a:pt x="2784" y="2348"/>
                  </a:lnTo>
                  <a:lnTo>
                    <a:pt x="2884" y="2616"/>
                  </a:lnTo>
                  <a:lnTo>
                    <a:pt x="3019" y="3052"/>
                  </a:lnTo>
                  <a:lnTo>
                    <a:pt x="3086" y="3287"/>
                  </a:lnTo>
                  <a:lnTo>
                    <a:pt x="3019" y="3723"/>
                  </a:lnTo>
                  <a:lnTo>
                    <a:pt x="2884" y="3924"/>
                  </a:lnTo>
                  <a:lnTo>
                    <a:pt x="2683" y="4159"/>
                  </a:lnTo>
                  <a:lnTo>
                    <a:pt x="2516" y="4427"/>
                  </a:lnTo>
                  <a:lnTo>
                    <a:pt x="2348" y="4595"/>
                  </a:lnTo>
                  <a:lnTo>
                    <a:pt x="1946" y="4796"/>
                  </a:lnTo>
                  <a:lnTo>
                    <a:pt x="1711" y="4796"/>
                  </a:lnTo>
                  <a:lnTo>
                    <a:pt x="1275" y="4762"/>
                  </a:lnTo>
                  <a:lnTo>
                    <a:pt x="973" y="4762"/>
                  </a:lnTo>
                  <a:lnTo>
                    <a:pt x="504" y="5064"/>
                  </a:lnTo>
                  <a:lnTo>
                    <a:pt x="369" y="5332"/>
                  </a:lnTo>
                  <a:lnTo>
                    <a:pt x="235" y="5701"/>
                  </a:lnTo>
                  <a:lnTo>
                    <a:pt x="168" y="6003"/>
                  </a:lnTo>
                  <a:lnTo>
                    <a:pt x="336" y="6540"/>
                  </a:lnTo>
                  <a:lnTo>
                    <a:pt x="537" y="6707"/>
                  </a:lnTo>
                  <a:lnTo>
                    <a:pt x="973" y="7009"/>
                  </a:lnTo>
                  <a:lnTo>
                    <a:pt x="1141" y="7143"/>
                  </a:lnTo>
                  <a:lnTo>
                    <a:pt x="1342" y="7546"/>
                  </a:lnTo>
                  <a:lnTo>
                    <a:pt x="1342" y="7780"/>
                  </a:lnTo>
                  <a:lnTo>
                    <a:pt x="1308" y="8116"/>
                  </a:lnTo>
                  <a:lnTo>
                    <a:pt x="1308" y="8485"/>
                  </a:lnTo>
                  <a:lnTo>
                    <a:pt x="1275" y="8686"/>
                  </a:lnTo>
                  <a:lnTo>
                    <a:pt x="1040" y="9055"/>
                  </a:lnTo>
                  <a:lnTo>
                    <a:pt x="872" y="9189"/>
                  </a:lnTo>
                  <a:lnTo>
                    <a:pt x="470" y="9424"/>
                  </a:lnTo>
                  <a:lnTo>
                    <a:pt x="202" y="9591"/>
                  </a:lnTo>
                  <a:lnTo>
                    <a:pt x="1" y="10128"/>
                  </a:lnTo>
                  <a:lnTo>
                    <a:pt x="34" y="10430"/>
                  </a:lnTo>
                  <a:lnTo>
                    <a:pt x="135" y="10798"/>
                  </a:lnTo>
                  <a:lnTo>
                    <a:pt x="235" y="11067"/>
                  </a:lnTo>
                  <a:lnTo>
                    <a:pt x="705" y="11436"/>
                  </a:lnTo>
                  <a:lnTo>
                    <a:pt x="1409" y="11436"/>
                  </a:lnTo>
                  <a:lnTo>
                    <a:pt x="1644" y="11469"/>
                  </a:lnTo>
                  <a:lnTo>
                    <a:pt x="2046" y="11670"/>
                  </a:lnTo>
                  <a:lnTo>
                    <a:pt x="2180" y="11871"/>
                  </a:lnTo>
                  <a:lnTo>
                    <a:pt x="2348" y="12173"/>
                  </a:lnTo>
                  <a:lnTo>
                    <a:pt x="2549" y="12475"/>
                  </a:lnTo>
                  <a:lnTo>
                    <a:pt x="2650" y="12676"/>
                  </a:lnTo>
                  <a:lnTo>
                    <a:pt x="2683" y="13112"/>
                  </a:lnTo>
                  <a:lnTo>
                    <a:pt x="2616" y="13313"/>
                  </a:lnTo>
                  <a:lnTo>
                    <a:pt x="2449" y="13682"/>
                  </a:lnTo>
                  <a:lnTo>
                    <a:pt x="2348" y="13984"/>
                  </a:lnTo>
                  <a:lnTo>
                    <a:pt x="2449" y="14521"/>
                  </a:lnTo>
                  <a:lnTo>
                    <a:pt x="2650" y="14755"/>
                  </a:lnTo>
                  <a:lnTo>
                    <a:pt x="2952" y="14990"/>
                  </a:lnTo>
                  <a:lnTo>
                    <a:pt x="3220" y="15158"/>
                  </a:lnTo>
                  <a:lnTo>
                    <a:pt x="3790" y="15191"/>
                  </a:lnTo>
                  <a:lnTo>
                    <a:pt x="4025" y="15024"/>
                  </a:lnTo>
                  <a:lnTo>
                    <a:pt x="4360" y="14822"/>
                  </a:lnTo>
                  <a:lnTo>
                    <a:pt x="4528" y="14688"/>
                  </a:lnTo>
                  <a:lnTo>
                    <a:pt x="4964" y="14655"/>
                  </a:lnTo>
                  <a:lnTo>
                    <a:pt x="5198" y="14755"/>
                  </a:lnTo>
                  <a:lnTo>
                    <a:pt x="5500" y="14889"/>
                  </a:lnTo>
                  <a:lnTo>
                    <a:pt x="5869" y="15024"/>
                  </a:lnTo>
                  <a:lnTo>
                    <a:pt x="6070" y="15124"/>
                  </a:lnTo>
                  <a:lnTo>
                    <a:pt x="6338" y="15460"/>
                  </a:lnTo>
                  <a:lnTo>
                    <a:pt x="6405" y="15694"/>
                  </a:lnTo>
                  <a:lnTo>
                    <a:pt x="6473" y="16063"/>
                  </a:lnTo>
                  <a:lnTo>
                    <a:pt x="6540" y="16331"/>
                  </a:lnTo>
                  <a:lnTo>
                    <a:pt x="6976" y="16734"/>
                  </a:lnTo>
                  <a:lnTo>
                    <a:pt x="7277" y="16801"/>
                  </a:lnTo>
                  <a:lnTo>
                    <a:pt x="7646" y="16834"/>
                  </a:lnTo>
                  <a:lnTo>
                    <a:pt x="7948" y="16801"/>
                  </a:lnTo>
                  <a:lnTo>
                    <a:pt x="8417" y="16499"/>
                  </a:lnTo>
                  <a:lnTo>
                    <a:pt x="8552" y="16231"/>
                  </a:lnTo>
                  <a:lnTo>
                    <a:pt x="8686" y="15895"/>
                  </a:lnTo>
                  <a:lnTo>
                    <a:pt x="8786" y="15694"/>
                  </a:lnTo>
                  <a:lnTo>
                    <a:pt x="9122" y="15392"/>
                  </a:lnTo>
                  <a:lnTo>
                    <a:pt x="9356" y="15325"/>
                  </a:lnTo>
                  <a:lnTo>
                    <a:pt x="9725" y="15258"/>
                  </a:lnTo>
                  <a:lnTo>
                    <a:pt x="10061" y="15191"/>
                  </a:lnTo>
                  <a:lnTo>
                    <a:pt x="10295" y="15124"/>
                  </a:lnTo>
                  <a:lnTo>
                    <a:pt x="10731" y="15258"/>
                  </a:lnTo>
                  <a:lnTo>
                    <a:pt x="10899" y="15392"/>
                  </a:lnTo>
                  <a:lnTo>
                    <a:pt x="11167" y="15661"/>
                  </a:lnTo>
                  <a:lnTo>
                    <a:pt x="11402" y="15862"/>
                  </a:lnTo>
                  <a:lnTo>
                    <a:pt x="11938" y="15929"/>
                  </a:lnTo>
                  <a:lnTo>
                    <a:pt x="12240" y="15795"/>
                  </a:lnTo>
                  <a:lnTo>
                    <a:pt x="12576" y="15627"/>
                  </a:lnTo>
                  <a:lnTo>
                    <a:pt x="12810" y="15426"/>
                  </a:lnTo>
                  <a:lnTo>
                    <a:pt x="13045" y="14923"/>
                  </a:lnTo>
                  <a:lnTo>
                    <a:pt x="12978" y="14621"/>
                  </a:lnTo>
                  <a:lnTo>
                    <a:pt x="12877" y="14286"/>
                  </a:lnTo>
                  <a:lnTo>
                    <a:pt x="12844" y="14051"/>
                  </a:lnTo>
                  <a:lnTo>
                    <a:pt x="12944" y="13615"/>
                  </a:lnTo>
                  <a:lnTo>
                    <a:pt x="13112" y="13414"/>
                  </a:lnTo>
                  <a:lnTo>
                    <a:pt x="13380" y="13146"/>
                  </a:lnTo>
                  <a:lnTo>
                    <a:pt x="13615" y="12877"/>
                  </a:lnTo>
                  <a:lnTo>
                    <a:pt x="13783" y="12710"/>
                  </a:lnTo>
                  <a:lnTo>
                    <a:pt x="14219" y="12542"/>
                  </a:lnTo>
                  <a:lnTo>
                    <a:pt x="14453" y="12576"/>
                  </a:lnTo>
                  <a:lnTo>
                    <a:pt x="14822" y="12643"/>
                  </a:lnTo>
                  <a:lnTo>
                    <a:pt x="15091" y="12643"/>
                  </a:lnTo>
                  <a:lnTo>
                    <a:pt x="15594" y="12408"/>
                  </a:lnTo>
                  <a:lnTo>
                    <a:pt x="15761" y="12140"/>
                  </a:lnTo>
                  <a:lnTo>
                    <a:pt x="15929" y="11804"/>
                  </a:lnTo>
                  <a:lnTo>
                    <a:pt x="16030" y="11503"/>
                  </a:lnTo>
                  <a:lnTo>
                    <a:pt x="15895" y="10933"/>
                  </a:lnTo>
                  <a:lnTo>
                    <a:pt x="15694" y="10731"/>
                  </a:lnTo>
                  <a:lnTo>
                    <a:pt x="15426" y="10530"/>
                  </a:lnTo>
                  <a:lnTo>
                    <a:pt x="15258" y="10362"/>
                  </a:lnTo>
                  <a:lnTo>
                    <a:pt x="15091" y="9960"/>
                  </a:lnTo>
                  <a:lnTo>
                    <a:pt x="15091" y="9725"/>
                  </a:lnTo>
                  <a:lnTo>
                    <a:pt x="15158" y="9323"/>
                  </a:lnTo>
                  <a:lnTo>
                    <a:pt x="15191" y="8954"/>
                  </a:lnTo>
                  <a:lnTo>
                    <a:pt x="15225" y="8719"/>
                  </a:lnTo>
                  <a:lnTo>
                    <a:pt x="15493" y="8384"/>
                  </a:lnTo>
                  <a:lnTo>
                    <a:pt x="15661" y="8250"/>
                  </a:lnTo>
                  <a:lnTo>
                    <a:pt x="15996" y="8116"/>
                  </a:lnTo>
                  <a:lnTo>
                    <a:pt x="16231" y="7948"/>
                  </a:lnTo>
                  <a:lnTo>
                    <a:pt x="16499" y="7445"/>
                  </a:lnTo>
                  <a:lnTo>
                    <a:pt x="16499" y="7177"/>
                  </a:lnTo>
                  <a:lnTo>
                    <a:pt x="16432" y="6774"/>
                  </a:lnTo>
                  <a:lnTo>
                    <a:pt x="16331" y="6506"/>
                  </a:lnTo>
                  <a:lnTo>
                    <a:pt x="15929" y="6104"/>
                  </a:lnTo>
                  <a:lnTo>
                    <a:pt x="15627" y="6037"/>
                  </a:lnTo>
                  <a:lnTo>
                    <a:pt x="15258" y="6003"/>
                  </a:lnTo>
                  <a:lnTo>
                    <a:pt x="15024" y="5970"/>
                  </a:lnTo>
                  <a:lnTo>
                    <a:pt x="14655" y="5735"/>
                  </a:lnTo>
                  <a:lnTo>
                    <a:pt x="14521" y="5534"/>
                  </a:lnTo>
                  <a:lnTo>
                    <a:pt x="14386" y="5198"/>
                  </a:lnTo>
                  <a:lnTo>
                    <a:pt x="14185" y="4897"/>
                  </a:lnTo>
                  <a:lnTo>
                    <a:pt x="14085" y="4695"/>
                  </a:lnTo>
                  <a:lnTo>
                    <a:pt x="14085" y="4226"/>
                  </a:lnTo>
                  <a:lnTo>
                    <a:pt x="14185" y="4025"/>
                  </a:lnTo>
                  <a:lnTo>
                    <a:pt x="14386" y="3689"/>
                  </a:lnTo>
                  <a:lnTo>
                    <a:pt x="14521" y="3421"/>
                  </a:lnTo>
                  <a:lnTo>
                    <a:pt x="14453" y="2851"/>
                  </a:lnTo>
                  <a:lnTo>
                    <a:pt x="14252" y="2616"/>
                  </a:lnTo>
                  <a:lnTo>
                    <a:pt x="13984" y="2348"/>
                  </a:lnTo>
                  <a:lnTo>
                    <a:pt x="13749" y="2147"/>
                  </a:lnTo>
                  <a:lnTo>
                    <a:pt x="13179" y="2080"/>
                  </a:lnTo>
                  <a:lnTo>
                    <a:pt x="12911" y="2214"/>
                  </a:lnTo>
                  <a:lnTo>
                    <a:pt x="12576" y="2415"/>
                  </a:lnTo>
                  <a:lnTo>
                    <a:pt x="12374" y="2516"/>
                  </a:lnTo>
                  <a:lnTo>
                    <a:pt x="11905" y="2516"/>
                  </a:lnTo>
                  <a:lnTo>
                    <a:pt x="11704" y="2415"/>
                  </a:lnTo>
                  <a:lnTo>
                    <a:pt x="10865" y="1979"/>
                  </a:lnTo>
                  <a:lnTo>
                    <a:pt x="9960" y="1711"/>
                  </a:lnTo>
                  <a:lnTo>
                    <a:pt x="9725" y="1610"/>
                  </a:lnTo>
                  <a:lnTo>
                    <a:pt x="9423" y="1308"/>
                  </a:lnTo>
                  <a:lnTo>
                    <a:pt x="9323" y="1074"/>
                  </a:lnTo>
                  <a:lnTo>
                    <a:pt x="9222" y="671"/>
                  </a:lnTo>
                  <a:lnTo>
                    <a:pt x="9122" y="370"/>
                  </a:lnTo>
                  <a:lnTo>
                    <a:pt x="8686" y="34"/>
                  </a:lnTo>
                  <a:lnTo>
                    <a:pt x="8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6572052" y="3653674"/>
              <a:ext cx="65982" cy="159793"/>
            </a:xfrm>
            <a:custGeom>
              <a:rect b="b" l="l" r="r" t="t"/>
              <a:pathLst>
                <a:path extrusionOk="0" fill="none" h="8854" w="3656">
                  <a:moveTo>
                    <a:pt x="3656" y="1"/>
                  </a:moveTo>
                  <a:lnTo>
                    <a:pt x="3119" y="537"/>
                  </a:lnTo>
                  <a:lnTo>
                    <a:pt x="2549" y="1007"/>
                  </a:lnTo>
                  <a:lnTo>
                    <a:pt x="1744" y="1845"/>
                  </a:lnTo>
                  <a:lnTo>
                    <a:pt x="571" y="3757"/>
                  </a:lnTo>
                  <a:lnTo>
                    <a:pt x="168" y="4830"/>
                  </a:lnTo>
                  <a:lnTo>
                    <a:pt x="0" y="5333"/>
                  </a:lnTo>
                  <a:lnTo>
                    <a:pt x="0" y="6372"/>
                  </a:lnTo>
                  <a:lnTo>
                    <a:pt x="168" y="6875"/>
                  </a:lnTo>
                  <a:lnTo>
                    <a:pt x="369" y="7345"/>
                  </a:lnTo>
                  <a:lnTo>
                    <a:pt x="1107" y="8217"/>
                  </a:lnTo>
                  <a:lnTo>
                    <a:pt x="2046" y="8753"/>
                  </a:lnTo>
                  <a:lnTo>
                    <a:pt x="2817" y="8854"/>
                  </a:lnTo>
                  <a:lnTo>
                    <a:pt x="3320" y="8720"/>
                  </a:lnTo>
                  <a:lnTo>
                    <a:pt x="3555" y="8585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6537564" y="3612526"/>
              <a:ext cx="98648" cy="81124"/>
            </a:xfrm>
            <a:custGeom>
              <a:rect b="b" l="l" r="r" t="t"/>
              <a:pathLst>
                <a:path extrusionOk="0" fill="none" h="4495" w="5466">
                  <a:moveTo>
                    <a:pt x="5466" y="68"/>
                  </a:moveTo>
                  <a:lnTo>
                    <a:pt x="4997" y="1"/>
                  </a:lnTo>
                  <a:lnTo>
                    <a:pt x="4125" y="168"/>
                  </a:lnTo>
                  <a:lnTo>
                    <a:pt x="3286" y="571"/>
                  </a:lnTo>
                  <a:lnTo>
                    <a:pt x="2515" y="1141"/>
                  </a:lnTo>
                  <a:lnTo>
                    <a:pt x="2180" y="1476"/>
                  </a:lnTo>
                  <a:lnTo>
                    <a:pt x="1073" y="2952"/>
                  </a:lnTo>
                  <a:lnTo>
                    <a:pt x="0" y="449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6424388" y="3052728"/>
              <a:ext cx="210019" cy="791004"/>
            </a:xfrm>
            <a:custGeom>
              <a:rect b="b" l="l" r="r" t="t"/>
              <a:pathLst>
                <a:path extrusionOk="0" fill="none" h="43829" w="11637">
                  <a:moveTo>
                    <a:pt x="11636" y="43661"/>
                  </a:moveTo>
                  <a:lnTo>
                    <a:pt x="11033" y="43761"/>
                  </a:lnTo>
                  <a:lnTo>
                    <a:pt x="9792" y="43828"/>
                  </a:lnTo>
                  <a:lnTo>
                    <a:pt x="8551" y="43694"/>
                  </a:lnTo>
                  <a:lnTo>
                    <a:pt x="7378" y="43392"/>
                  </a:lnTo>
                  <a:lnTo>
                    <a:pt x="6774" y="43158"/>
                  </a:lnTo>
                  <a:lnTo>
                    <a:pt x="6070" y="42755"/>
                  </a:lnTo>
                  <a:lnTo>
                    <a:pt x="4729" y="41783"/>
                  </a:lnTo>
                  <a:lnTo>
                    <a:pt x="4091" y="41246"/>
                  </a:lnTo>
                  <a:lnTo>
                    <a:pt x="906" y="38631"/>
                  </a:lnTo>
                  <a:lnTo>
                    <a:pt x="503" y="38295"/>
                  </a:lnTo>
                  <a:lnTo>
                    <a:pt x="67" y="37658"/>
                  </a:lnTo>
                  <a:lnTo>
                    <a:pt x="0" y="37222"/>
                  </a:lnTo>
                  <a:lnTo>
                    <a:pt x="34" y="36988"/>
                  </a:lnTo>
                  <a:lnTo>
                    <a:pt x="705" y="33467"/>
                  </a:lnTo>
                  <a:lnTo>
                    <a:pt x="4997" y="11301"/>
                  </a:lnTo>
                  <a:lnTo>
                    <a:pt x="6204" y="5869"/>
                  </a:lnTo>
                  <a:lnTo>
                    <a:pt x="6405" y="5232"/>
                  </a:lnTo>
                  <a:lnTo>
                    <a:pt x="7009" y="4024"/>
                  </a:lnTo>
                  <a:lnTo>
                    <a:pt x="8149" y="2448"/>
                  </a:lnTo>
                  <a:lnTo>
                    <a:pt x="10563" y="302"/>
                  </a:lnTo>
                  <a:lnTo>
                    <a:pt x="11066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7355170" y="3659124"/>
              <a:ext cx="72046" cy="185817"/>
            </a:xfrm>
            <a:custGeom>
              <a:rect b="b" l="l" r="r" t="t"/>
              <a:pathLst>
                <a:path extrusionOk="0" fill="none" h="10296" w="3992">
                  <a:moveTo>
                    <a:pt x="1" y="1"/>
                  </a:moveTo>
                  <a:lnTo>
                    <a:pt x="504" y="370"/>
                  </a:lnTo>
                  <a:lnTo>
                    <a:pt x="1409" y="1275"/>
                  </a:lnTo>
                  <a:lnTo>
                    <a:pt x="2180" y="2315"/>
                  </a:lnTo>
                  <a:lnTo>
                    <a:pt x="2784" y="3421"/>
                  </a:lnTo>
                  <a:lnTo>
                    <a:pt x="3019" y="4025"/>
                  </a:lnTo>
                  <a:lnTo>
                    <a:pt x="3387" y="5131"/>
                  </a:lnTo>
                  <a:lnTo>
                    <a:pt x="3857" y="7445"/>
                  </a:lnTo>
                  <a:lnTo>
                    <a:pt x="3991" y="8619"/>
                  </a:lnTo>
                  <a:lnTo>
                    <a:pt x="3253" y="9055"/>
                  </a:lnTo>
                  <a:lnTo>
                    <a:pt x="1677" y="9893"/>
                  </a:lnTo>
                  <a:lnTo>
                    <a:pt x="571" y="10228"/>
                  </a:lnTo>
                  <a:lnTo>
                    <a:pt x="1" y="10295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7358797" y="3614944"/>
              <a:ext cx="123481" cy="65982"/>
            </a:xfrm>
            <a:custGeom>
              <a:rect b="b" l="l" r="r" t="t"/>
              <a:pathLst>
                <a:path extrusionOk="0" fill="none" h="3656" w="6842">
                  <a:moveTo>
                    <a:pt x="1" y="101"/>
                  </a:moveTo>
                  <a:lnTo>
                    <a:pt x="470" y="1"/>
                  </a:lnTo>
                  <a:lnTo>
                    <a:pt x="1443" y="168"/>
                  </a:lnTo>
                  <a:lnTo>
                    <a:pt x="2784" y="873"/>
                  </a:lnTo>
                  <a:lnTo>
                    <a:pt x="3555" y="1543"/>
                  </a:lnTo>
                  <a:lnTo>
                    <a:pt x="4260" y="2248"/>
                  </a:lnTo>
                  <a:lnTo>
                    <a:pt x="5467" y="3186"/>
                  </a:lnTo>
                  <a:lnTo>
                    <a:pt x="6372" y="3589"/>
                  </a:lnTo>
                  <a:lnTo>
                    <a:pt x="6842" y="3656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7363038" y="3067256"/>
              <a:ext cx="251167" cy="812787"/>
            </a:xfrm>
            <a:custGeom>
              <a:rect b="b" l="l" r="r" t="t"/>
              <a:pathLst>
                <a:path extrusionOk="0" fill="none" h="45036" w="13917">
                  <a:moveTo>
                    <a:pt x="1" y="45035"/>
                  </a:moveTo>
                  <a:lnTo>
                    <a:pt x="939" y="44901"/>
                  </a:lnTo>
                  <a:lnTo>
                    <a:pt x="2717" y="44298"/>
                  </a:lnTo>
                  <a:lnTo>
                    <a:pt x="4393" y="43426"/>
                  </a:lnTo>
                  <a:lnTo>
                    <a:pt x="5902" y="42286"/>
                  </a:lnTo>
                  <a:lnTo>
                    <a:pt x="6607" y="41649"/>
                  </a:lnTo>
                  <a:lnTo>
                    <a:pt x="7244" y="40978"/>
                  </a:lnTo>
                  <a:lnTo>
                    <a:pt x="8484" y="39536"/>
                  </a:lnTo>
                  <a:lnTo>
                    <a:pt x="10128" y="37256"/>
                  </a:lnTo>
                  <a:lnTo>
                    <a:pt x="11167" y="35680"/>
                  </a:lnTo>
                  <a:lnTo>
                    <a:pt x="12005" y="34405"/>
                  </a:lnTo>
                  <a:lnTo>
                    <a:pt x="13146" y="32393"/>
                  </a:lnTo>
                  <a:lnTo>
                    <a:pt x="13716" y="30985"/>
                  </a:lnTo>
                  <a:lnTo>
                    <a:pt x="13917" y="30247"/>
                  </a:lnTo>
                  <a:lnTo>
                    <a:pt x="13380" y="28436"/>
                  </a:lnTo>
                  <a:lnTo>
                    <a:pt x="9155" y="14922"/>
                  </a:lnTo>
                  <a:lnTo>
                    <a:pt x="7043" y="8853"/>
                  </a:lnTo>
                  <a:lnTo>
                    <a:pt x="6573" y="7579"/>
                  </a:lnTo>
                  <a:lnTo>
                    <a:pt x="5601" y="5399"/>
                  </a:lnTo>
                  <a:lnTo>
                    <a:pt x="4226" y="2918"/>
                  </a:lnTo>
                  <a:lnTo>
                    <a:pt x="2080" y="235"/>
                  </a:lnTo>
                  <a:lnTo>
                    <a:pt x="1744" y="0"/>
                  </a:lnTo>
                </a:path>
              </a:pathLst>
            </a:custGeom>
            <a:noFill/>
            <a:ln cap="rnd" cmpd="sng" w="109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7358797" y="3600434"/>
              <a:ext cx="148296" cy="32684"/>
            </a:xfrm>
            <a:custGeom>
              <a:rect b="b" l="l" r="r" t="t"/>
              <a:pathLst>
                <a:path extrusionOk="0" fill="none" h="1811" w="8217">
                  <a:moveTo>
                    <a:pt x="1" y="905"/>
                  </a:moveTo>
                  <a:lnTo>
                    <a:pt x="437" y="570"/>
                  </a:lnTo>
                  <a:lnTo>
                    <a:pt x="1376" y="168"/>
                  </a:lnTo>
                  <a:lnTo>
                    <a:pt x="2415" y="0"/>
                  </a:lnTo>
                  <a:lnTo>
                    <a:pt x="3488" y="67"/>
                  </a:lnTo>
                  <a:lnTo>
                    <a:pt x="5131" y="436"/>
                  </a:lnTo>
                  <a:lnTo>
                    <a:pt x="7244" y="1341"/>
                  </a:lnTo>
                  <a:lnTo>
                    <a:pt x="8216" y="181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6638016" y="3475762"/>
              <a:ext cx="717172" cy="412151"/>
            </a:xfrm>
            <a:custGeom>
              <a:rect b="b" l="l" r="r" t="t"/>
              <a:pathLst>
                <a:path extrusionOk="0" h="22837" w="39738">
                  <a:moveTo>
                    <a:pt x="1" y="0"/>
                  </a:moveTo>
                  <a:lnTo>
                    <a:pt x="1" y="22836"/>
                  </a:lnTo>
                  <a:lnTo>
                    <a:pt x="39738" y="22836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6634389" y="3887894"/>
              <a:ext cx="724427" cy="21801"/>
            </a:xfrm>
            <a:custGeom>
              <a:rect b="b" l="l" r="r" t="t"/>
              <a:pathLst>
                <a:path extrusionOk="0" h="1208" w="40140">
                  <a:moveTo>
                    <a:pt x="0" y="0"/>
                  </a:moveTo>
                  <a:lnTo>
                    <a:pt x="0" y="1208"/>
                  </a:lnTo>
                  <a:lnTo>
                    <a:pt x="40140" y="1208"/>
                  </a:lnTo>
                  <a:lnTo>
                    <a:pt x="4014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6946069" y="3614944"/>
              <a:ext cx="120449" cy="120449"/>
            </a:xfrm>
            <a:custGeom>
              <a:rect b="b" l="l" r="r" t="t"/>
              <a:pathLst>
                <a:path extrusionOk="0" h="6674" w="6674">
                  <a:moveTo>
                    <a:pt x="2683" y="1"/>
                  </a:moveTo>
                  <a:lnTo>
                    <a:pt x="1476" y="470"/>
                  </a:lnTo>
                  <a:lnTo>
                    <a:pt x="939" y="940"/>
                  </a:lnTo>
                  <a:lnTo>
                    <a:pt x="503" y="1476"/>
                  </a:lnTo>
                  <a:lnTo>
                    <a:pt x="0" y="2683"/>
                  </a:lnTo>
                  <a:lnTo>
                    <a:pt x="0" y="3991"/>
                  </a:lnTo>
                  <a:lnTo>
                    <a:pt x="503" y="5198"/>
                  </a:lnTo>
                  <a:lnTo>
                    <a:pt x="939" y="5735"/>
                  </a:lnTo>
                  <a:lnTo>
                    <a:pt x="1476" y="6171"/>
                  </a:lnTo>
                  <a:lnTo>
                    <a:pt x="2683" y="6674"/>
                  </a:lnTo>
                  <a:lnTo>
                    <a:pt x="3991" y="6674"/>
                  </a:lnTo>
                  <a:lnTo>
                    <a:pt x="5231" y="6171"/>
                  </a:lnTo>
                  <a:lnTo>
                    <a:pt x="5734" y="5735"/>
                  </a:lnTo>
                  <a:lnTo>
                    <a:pt x="6204" y="5198"/>
                  </a:lnTo>
                  <a:lnTo>
                    <a:pt x="6673" y="3991"/>
                  </a:lnTo>
                  <a:lnTo>
                    <a:pt x="6673" y="2683"/>
                  </a:lnTo>
                  <a:lnTo>
                    <a:pt x="6204" y="1476"/>
                  </a:lnTo>
                  <a:lnTo>
                    <a:pt x="5734" y="940"/>
                  </a:lnTo>
                  <a:lnTo>
                    <a:pt x="5231" y="470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6638016" y="3475762"/>
              <a:ext cx="717172" cy="412151"/>
            </a:xfrm>
            <a:custGeom>
              <a:rect b="b" l="l" r="r" t="t"/>
              <a:pathLst>
                <a:path extrusionOk="0" fill="none" h="22837" w="39738">
                  <a:moveTo>
                    <a:pt x="1" y="0"/>
                  </a:moveTo>
                  <a:lnTo>
                    <a:pt x="39738" y="0"/>
                  </a:lnTo>
                  <a:lnTo>
                    <a:pt x="39738" y="22836"/>
                  </a:lnTo>
                  <a:lnTo>
                    <a:pt x="1" y="22836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817751" y="2638159"/>
              <a:ext cx="341964" cy="288092"/>
            </a:xfrm>
            <a:custGeom>
              <a:rect b="b" l="l" r="r" t="t"/>
              <a:pathLst>
                <a:path extrusionOk="0" fill="none" h="15963" w="18948">
                  <a:moveTo>
                    <a:pt x="1" y="1"/>
                  </a:moveTo>
                  <a:lnTo>
                    <a:pt x="102" y="973"/>
                  </a:lnTo>
                  <a:lnTo>
                    <a:pt x="839" y="5802"/>
                  </a:lnTo>
                  <a:lnTo>
                    <a:pt x="1376" y="8015"/>
                  </a:lnTo>
                  <a:lnTo>
                    <a:pt x="1778" y="9089"/>
                  </a:lnTo>
                  <a:lnTo>
                    <a:pt x="1979" y="9390"/>
                  </a:lnTo>
                  <a:lnTo>
                    <a:pt x="2449" y="10061"/>
                  </a:lnTo>
                  <a:lnTo>
                    <a:pt x="4126" y="12107"/>
                  </a:lnTo>
                  <a:lnTo>
                    <a:pt x="5769" y="13783"/>
                  </a:lnTo>
                  <a:lnTo>
                    <a:pt x="7043" y="14756"/>
                  </a:lnTo>
                  <a:lnTo>
                    <a:pt x="8384" y="15527"/>
                  </a:lnTo>
                  <a:lnTo>
                    <a:pt x="9793" y="15929"/>
                  </a:lnTo>
                  <a:lnTo>
                    <a:pt x="10497" y="15963"/>
                  </a:lnTo>
                  <a:lnTo>
                    <a:pt x="11235" y="15896"/>
                  </a:lnTo>
                  <a:lnTo>
                    <a:pt x="12542" y="15460"/>
                  </a:lnTo>
                  <a:lnTo>
                    <a:pt x="13716" y="14689"/>
                  </a:lnTo>
                  <a:lnTo>
                    <a:pt x="14789" y="13683"/>
                  </a:lnTo>
                  <a:lnTo>
                    <a:pt x="16097" y="11939"/>
                  </a:lnTo>
                  <a:lnTo>
                    <a:pt x="17237" y="9659"/>
                  </a:lnTo>
                  <a:lnTo>
                    <a:pt x="17539" y="8753"/>
                  </a:lnTo>
                  <a:lnTo>
                    <a:pt x="18075" y="6741"/>
                  </a:lnTo>
                  <a:lnTo>
                    <a:pt x="18813" y="2583"/>
                  </a:lnTo>
                  <a:lnTo>
                    <a:pt x="18947" y="47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7141541" y="2686581"/>
              <a:ext cx="29056" cy="95038"/>
            </a:xfrm>
            <a:custGeom>
              <a:rect b="b" l="l" r="r" t="t"/>
              <a:pathLst>
                <a:path extrusionOk="0" fill="none" h="5266" w="1610">
                  <a:moveTo>
                    <a:pt x="0" y="5265"/>
                  </a:moveTo>
                  <a:lnTo>
                    <a:pt x="101" y="5198"/>
                  </a:lnTo>
                  <a:lnTo>
                    <a:pt x="805" y="4595"/>
                  </a:lnTo>
                  <a:lnTo>
                    <a:pt x="1375" y="3689"/>
                  </a:lnTo>
                  <a:lnTo>
                    <a:pt x="1610" y="2885"/>
                  </a:lnTo>
                  <a:lnTo>
                    <a:pt x="1610" y="1879"/>
                  </a:lnTo>
                  <a:lnTo>
                    <a:pt x="1342" y="705"/>
                  </a:lnTo>
                  <a:lnTo>
                    <a:pt x="1006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9"/>
          <p:cNvGrpSpPr/>
          <p:nvPr/>
        </p:nvGrpSpPr>
        <p:grpSpPr>
          <a:xfrm>
            <a:off x="5893575" y="4693150"/>
            <a:ext cx="180859" cy="180123"/>
            <a:chOff x="6034925" y="548950"/>
            <a:chExt cx="180859" cy="180123"/>
          </a:xfrm>
        </p:grpSpPr>
        <p:sp>
          <p:nvSpPr>
            <p:cNvPr id="432" name="Google Shape;432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type="ctrTitle"/>
          </p:nvPr>
        </p:nvSpPr>
        <p:spPr>
          <a:xfrm rot="-249">
            <a:off x="720000" y="1586375"/>
            <a:ext cx="4144800" cy="20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 memories</a:t>
            </a:r>
            <a:endParaRPr/>
          </a:p>
        </p:txBody>
      </p:sp>
      <p:sp>
        <p:nvSpPr>
          <p:cNvPr id="437" name="Google Shape;437;p29"/>
          <p:cNvSpPr txBox="1"/>
          <p:nvPr>
            <p:ph idx="1" type="subTitle"/>
          </p:nvPr>
        </p:nvSpPr>
        <p:spPr>
          <a:xfrm>
            <a:off x="720000" y="3437650"/>
            <a:ext cx="46593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Adrian Militaru</a:t>
            </a:r>
            <a:br>
              <a:rPr lang="en-GB" sz="1800"/>
            </a:b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 Organization and Design, </a:t>
            </a:r>
            <a:r>
              <a:rPr b="1" lang="en-GB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4th Edition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8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664" name="Google Shape;664;p38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38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669" name="Google Shape;669;p38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8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674" name="Google Shape;674;p38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38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679" name="Google Shape;679;p38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38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Quiz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685" name="Google Shape;6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980350"/>
            <a:ext cx="62674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9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691" name="Google Shape;691;p39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9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696" name="Google Shape;696;p39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701" name="Google Shape;701;p39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9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706" name="Google Shape;706;p39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39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Memory hierarchy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712" name="Google Shape;7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00" y="1693000"/>
            <a:ext cx="2905204" cy="26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9"/>
          <p:cNvSpPr txBox="1"/>
          <p:nvPr>
            <p:ph type="title"/>
          </p:nvPr>
        </p:nvSpPr>
        <p:spPr>
          <a:xfrm>
            <a:off x="5520600" y="2739100"/>
            <a:ext cx="2722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FF00"/>
                </a:solidFill>
              </a:rPr>
              <a:t>Hit rate, hit time</a:t>
            </a:r>
            <a:endParaRPr sz="2300">
              <a:solidFill>
                <a:srgbClr val="00FF00"/>
              </a:solidFill>
            </a:endParaRPr>
          </a:p>
        </p:txBody>
      </p:sp>
      <p:sp>
        <p:nvSpPr>
          <p:cNvPr id="714" name="Google Shape;714;p39"/>
          <p:cNvSpPr txBox="1"/>
          <p:nvPr>
            <p:ph type="title"/>
          </p:nvPr>
        </p:nvSpPr>
        <p:spPr>
          <a:xfrm>
            <a:off x="5520600" y="3272500"/>
            <a:ext cx="2905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0000"/>
                </a:solidFill>
              </a:rPr>
              <a:t>Miss rate, miss penalty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40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720" name="Google Shape;720;p40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40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725" name="Google Shape;725;p4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40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730" name="Google Shape;730;p4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0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735" name="Google Shape;735;p4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40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0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Memory hierarchy</a:t>
            </a:r>
            <a:endParaRPr sz="2300">
              <a:solidFill>
                <a:schemeClr val="lt2"/>
              </a:solidFill>
            </a:endParaRPr>
          </a:p>
        </p:txBody>
      </p:sp>
      <p:sp>
        <p:nvSpPr>
          <p:cNvPr id="741" name="Google Shape;741;p40"/>
          <p:cNvSpPr txBox="1"/>
          <p:nvPr>
            <p:ph type="title"/>
          </p:nvPr>
        </p:nvSpPr>
        <p:spPr>
          <a:xfrm>
            <a:off x="5520600" y="2739100"/>
            <a:ext cx="2722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FF00"/>
                </a:solidFill>
              </a:rPr>
              <a:t>Hit rate, hit time</a:t>
            </a:r>
            <a:endParaRPr sz="2300">
              <a:solidFill>
                <a:srgbClr val="00FF00"/>
              </a:solidFill>
            </a:endParaRPr>
          </a:p>
        </p:txBody>
      </p:sp>
      <p:sp>
        <p:nvSpPr>
          <p:cNvPr id="742" name="Google Shape;742;p40"/>
          <p:cNvSpPr txBox="1"/>
          <p:nvPr>
            <p:ph type="title"/>
          </p:nvPr>
        </p:nvSpPr>
        <p:spPr>
          <a:xfrm>
            <a:off x="5520600" y="3272500"/>
            <a:ext cx="2905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0000"/>
                </a:solidFill>
              </a:rPr>
              <a:t>Miss rate, miss penalty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743" name="Google Shape;7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199" y="1807100"/>
            <a:ext cx="3490430" cy="24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41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749" name="Google Shape;749;p41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41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754" name="Google Shape;754;p4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759" name="Google Shape;759;p4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1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764" name="Google Shape;764;p4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41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1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DM (Direct Mapped) Cache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770" name="Google Shape;7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0" y="1571550"/>
            <a:ext cx="4400715" cy="3053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1"/>
          <p:cNvSpPr txBox="1"/>
          <p:nvPr>
            <p:ph type="title"/>
          </p:nvPr>
        </p:nvSpPr>
        <p:spPr>
          <a:xfrm>
            <a:off x="5825400" y="1215100"/>
            <a:ext cx="2722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Tag + block =&gt; index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772" name="Google Shape;772;p41"/>
          <p:cNvSpPr txBox="1"/>
          <p:nvPr>
            <p:ph type="title"/>
          </p:nvPr>
        </p:nvSpPr>
        <p:spPr>
          <a:xfrm>
            <a:off x="5825400" y="1748500"/>
            <a:ext cx="2905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Valid bit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2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778" name="Google Shape;778;p42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42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783" name="Google Shape;783;p4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42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788" name="Google Shape;788;p4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2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793" name="Google Shape;793;p4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42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2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50" y="1642900"/>
            <a:ext cx="37719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43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805" name="Google Shape;805;p43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3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810" name="Google Shape;810;p4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43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815" name="Google Shape;815;p4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43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820" name="Google Shape;820;p4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43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3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826" name="Google Shape;8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850" y="1600038"/>
            <a:ext cx="36766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44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832" name="Google Shape;832;p44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44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837" name="Google Shape;837;p4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44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842" name="Google Shape;842;p4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44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847" name="Google Shape;847;p4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44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4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853" name="Google Shape;8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751750"/>
            <a:ext cx="36957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45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859" name="Google Shape;859;p45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45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864" name="Google Shape;864;p4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869" name="Google Shape;869;p4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5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874" name="Google Shape;874;p4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45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5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880" name="Google Shape;8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1756513"/>
            <a:ext cx="3600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46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886" name="Google Shape;886;p46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46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891" name="Google Shape;891;p4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46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896" name="Google Shape;896;p4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46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901" name="Google Shape;901;p4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46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907" name="Google Shape;9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614325"/>
            <a:ext cx="36957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47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913" name="Google Shape;913;p47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918" name="Google Shape;918;p4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923" name="Google Shape;923;p4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47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928" name="Google Shape;928;p4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47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Cache memory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934" name="Google Shape;9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841825"/>
            <a:ext cx="36385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0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443" name="Google Shape;443;p30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30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448" name="Google Shape;448;p3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453" name="Google Shape;453;p3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0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458" name="Google Shape;458;p3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30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0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What do programmers wish?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900" y="1596550"/>
            <a:ext cx="3374299" cy="33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0"/>
          <p:cNvSpPr txBox="1"/>
          <p:nvPr>
            <p:ph type="title"/>
          </p:nvPr>
        </p:nvSpPr>
        <p:spPr>
          <a:xfrm rot="-350">
            <a:off x="4797537" y="939416"/>
            <a:ext cx="29508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0000"/>
                </a:solidFill>
              </a:rPr>
              <a:t>(related to performance)</a:t>
            </a:r>
            <a:endParaRPr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8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940" name="Google Shape;940;p48"/>
          <p:cNvSpPr txBox="1"/>
          <p:nvPr>
            <p:ph idx="1" type="subTitle"/>
          </p:nvPr>
        </p:nvSpPr>
        <p:spPr>
          <a:xfrm>
            <a:off x="772450" y="3197250"/>
            <a:ext cx="2304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Memory size = 2</a:t>
            </a:r>
            <a:r>
              <a:rPr baseline="30000" lang="en-GB"/>
              <a:t>n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8"/>
          <p:cNvSpPr txBox="1"/>
          <p:nvPr>
            <p:ph idx="4" type="subTitle"/>
          </p:nvPr>
        </p:nvSpPr>
        <p:spPr>
          <a:xfrm>
            <a:off x="3077125" y="3197250"/>
            <a:ext cx="29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Cache size = 2</a:t>
            </a:r>
            <a:r>
              <a:rPr baseline="30000" lang="en-GB"/>
              <a:t>m</a:t>
            </a:r>
            <a:r>
              <a:rPr baseline="30000" lang="en-GB"/>
              <a:t>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  bits for index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</a:t>
            </a:r>
            <a:endParaRPr/>
          </a:p>
        </p:txBody>
      </p:sp>
      <p:sp>
        <p:nvSpPr>
          <p:cNvPr id="943" name="Google Shape;943;p48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Tag size</a:t>
            </a:r>
            <a:endParaRPr/>
          </a:p>
        </p:txBody>
      </p:sp>
      <p:sp>
        <p:nvSpPr>
          <p:cNvPr id="944" name="Google Shape;944;p48"/>
          <p:cNvSpPr txBox="1"/>
          <p:nvPr>
            <p:ph idx="6" type="subTitle"/>
          </p:nvPr>
        </p:nvSpPr>
        <p:spPr>
          <a:xfrm>
            <a:off x="5797150" y="3197250"/>
            <a:ext cx="3064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No. of bits/word = 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/>
              <a:t>32 - n </a:t>
            </a:r>
            <a:r>
              <a:rPr lang="en-GB" sz="1300"/>
              <a:t>-  block offset - word offset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945" name="Google Shape;945;p48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946" name="Google Shape;946;p48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48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951" name="Google Shape;951;p48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8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956" name="Google Shape;956;p48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961" name="Google Shape;961;p48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48"/>
          <p:cNvGrpSpPr/>
          <p:nvPr/>
        </p:nvGrpSpPr>
        <p:grpSpPr>
          <a:xfrm>
            <a:off x="4090088" y="1835513"/>
            <a:ext cx="963825" cy="868875"/>
            <a:chOff x="4090088" y="1606225"/>
            <a:chExt cx="963825" cy="868875"/>
          </a:xfrm>
        </p:grpSpPr>
        <p:sp>
          <p:nvSpPr>
            <p:cNvPr id="966" name="Google Shape;966;p48"/>
            <p:cNvSpPr/>
            <p:nvPr/>
          </p:nvSpPr>
          <p:spPr>
            <a:xfrm>
              <a:off x="4090088" y="1606225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12684" y="0"/>
                  </a:moveTo>
                  <a:lnTo>
                    <a:pt x="11286" y="88"/>
                  </a:lnTo>
                  <a:lnTo>
                    <a:pt x="9977" y="306"/>
                  </a:lnTo>
                  <a:lnTo>
                    <a:pt x="8754" y="633"/>
                  </a:lnTo>
                  <a:lnTo>
                    <a:pt x="7663" y="1048"/>
                  </a:lnTo>
                  <a:lnTo>
                    <a:pt x="6658" y="1594"/>
                  </a:lnTo>
                  <a:lnTo>
                    <a:pt x="5807" y="2271"/>
                  </a:lnTo>
                  <a:lnTo>
                    <a:pt x="5108" y="3035"/>
                  </a:lnTo>
                  <a:lnTo>
                    <a:pt x="4541" y="3930"/>
                  </a:lnTo>
                  <a:lnTo>
                    <a:pt x="4170" y="4956"/>
                  </a:lnTo>
                  <a:lnTo>
                    <a:pt x="3973" y="6113"/>
                  </a:lnTo>
                  <a:lnTo>
                    <a:pt x="3951" y="6724"/>
                  </a:lnTo>
                  <a:lnTo>
                    <a:pt x="3930" y="8143"/>
                  </a:lnTo>
                  <a:lnTo>
                    <a:pt x="3602" y="10806"/>
                  </a:lnTo>
                  <a:lnTo>
                    <a:pt x="3035" y="13251"/>
                  </a:lnTo>
                  <a:lnTo>
                    <a:pt x="2358" y="15478"/>
                  </a:lnTo>
                  <a:lnTo>
                    <a:pt x="1244" y="18512"/>
                  </a:lnTo>
                  <a:lnTo>
                    <a:pt x="349" y="21088"/>
                  </a:lnTo>
                  <a:lnTo>
                    <a:pt x="22" y="22617"/>
                  </a:lnTo>
                  <a:lnTo>
                    <a:pt x="0" y="23315"/>
                  </a:lnTo>
                  <a:lnTo>
                    <a:pt x="22" y="24036"/>
                  </a:lnTo>
                  <a:lnTo>
                    <a:pt x="284" y="25738"/>
                  </a:lnTo>
                  <a:lnTo>
                    <a:pt x="786" y="27135"/>
                  </a:lnTo>
                  <a:lnTo>
                    <a:pt x="1266" y="28074"/>
                  </a:lnTo>
                  <a:lnTo>
                    <a:pt x="1899" y="29035"/>
                  </a:lnTo>
                  <a:lnTo>
                    <a:pt x="2707" y="29973"/>
                  </a:lnTo>
                  <a:lnTo>
                    <a:pt x="3690" y="30868"/>
                  </a:lnTo>
                  <a:lnTo>
                    <a:pt x="4912" y="31720"/>
                  </a:lnTo>
                  <a:lnTo>
                    <a:pt x="6331" y="32484"/>
                  </a:lnTo>
                  <a:lnTo>
                    <a:pt x="8012" y="33183"/>
                  </a:lnTo>
                  <a:lnTo>
                    <a:pt x="9955" y="33772"/>
                  </a:lnTo>
                  <a:lnTo>
                    <a:pt x="12182" y="34230"/>
                  </a:lnTo>
                  <a:lnTo>
                    <a:pt x="14692" y="34558"/>
                  </a:lnTo>
                  <a:lnTo>
                    <a:pt x="17530" y="34732"/>
                  </a:lnTo>
                  <a:lnTo>
                    <a:pt x="19102" y="34754"/>
                  </a:lnTo>
                  <a:lnTo>
                    <a:pt x="20674" y="34732"/>
                  </a:lnTo>
                  <a:lnTo>
                    <a:pt x="23511" y="34492"/>
                  </a:lnTo>
                  <a:lnTo>
                    <a:pt x="26066" y="34056"/>
                  </a:lnTo>
                  <a:lnTo>
                    <a:pt x="28292" y="33444"/>
                  </a:lnTo>
                  <a:lnTo>
                    <a:pt x="30257" y="32659"/>
                  </a:lnTo>
                  <a:lnTo>
                    <a:pt x="31960" y="31742"/>
                  </a:lnTo>
                  <a:lnTo>
                    <a:pt x="33422" y="30716"/>
                  </a:lnTo>
                  <a:lnTo>
                    <a:pt x="34667" y="29624"/>
                  </a:lnTo>
                  <a:lnTo>
                    <a:pt x="35693" y="28445"/>
                  </a:lnTo>
                  <a:lnTo>
                    <a:pt x="36522" y="27245"/>
                  </a:lnTo>
                  <a:lnTo>
                    <a:pt x="37199" y="26022"/>
                  </a:lnTo>
                  <a:lnTo>
                    <a:pt x="37701" y="24821"/>
                  </a:lnTo>
                  <a:lnTo>
                    <a:pt x="38225" y="23097"/>
                  </a:lnTo>
                  <a:lnTo>
                    <a:pt x="38531" y="21067"/>
                  </a:lnTo>
                  <a:lnTo>
                    <a:pt x="38553" y="20259"/>
                  </a:lnTo>
                  <a:lnTo>
                    <a:pt x="38531" y="19386"/>
                  </a:lnTo>
                  <a:lnTo>
                    <a:pt x="38334" y="17661"/>
                  </a:lnTo>
                  <a:lnTo>
                    <a:pt x="37963" y="16024"/>
                  </a:lnTo>
                  <a:lnTo>
                    <a:pt x="37396" y="14452"/>
                  </a:lnTo>
                  <a:lnTo>
                    <a:pt x="36697" y="12924"/>
                  </a:lnTo>
                  <a:lnTo>
                    <a:pt x="35846" y="11505"/>
                  </a:lnTo>
                  <a:lnTo>
                    <a:pt x="34841" y="10130"/>
                  </a:lnTo>
                  <a:lnTo>
                    <a:pt x="33750" y="8842"/>
                  </a:lnTo>
                  <a:lnTo>
                    <a:pt x="32527" y="7641"/>
                  </a:lnTo>
                  <a:lnTo>
                    <a:pt x="31218" y="6528"/>
                  </a:lnTo>
                  <a:lnTo>
                    <a:pt x="29820" y="5480"/>
                  </a:lnTo>
                  <a:lnTo>
                    <a:pt x="28358" y="4519"/>
                  </a:lnTo>
                  <a:lnTo>
                    <a:pt x="26066" y="3231"/>
                  </a:lnTo>
                  <a:lnTo>
                    <a:pt x="22878" y="1834"/>
                  </a:lnTo>
                  <a:lnTo>
                    <a:pt x="19626" y="830"/>
                  </a:lnTo>
                  <a:lnTo>
                    <a:pt x="16438" y="19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4343313" y="1730100"/>
              <a:ext cx="456275" cy="525600"/>
            </a:xfrm>
            <a:custGeom>
              <a:rect b="b" l="l" r="r" t="t"/>
              <a:pathLst>
                <a:path extrusionOk="0" h="21024" w="18251">
                  <a:moveTo>
                    <a:pt x="8623" y="1"/>
                  </a:moveTo>
                  <a:lnTo>
                    <a:pt x="8100" y="66"/>
                  </a:lnTo>
                  <a:lnTo>
                    <a:pt x="7357" y="154"/>
                  </a:lnTo>
                  <a:lnTo>
                    <a:pt x="5938" y="568"/>
                  </a:lnTo>
                  <a:lnTo>
                    <a:pt x="4607" y="1180"/>
                  </a:lnTo>
                  <a:lnTo>
                    <a:pt x="3406" y="2009"/>
                  </a:lnTo>
                  <a:lnTo>
                    <a:pt x="2358" y="3013"/>
                  </a:lnTo>
                  <a:lnTo>
                    <a:pt x="1463" y="4170"/>
                  </a:lnTo>
                  <a:lnTo>
                    <a:pt x="765" y="5458"/>
                  </a:lnTo>
                  <a:lnTo>
                    <a:pt x="284" y="6856"/>
                  </a:lnTo>
                  <a:lnTo>
                    <a:pt x="131" y="7598"/>
                  </a:lnTo>
                  <a:lnTo>
                    <a:pt x="44" y="8165"/>
                  </a:lnTo>
                  <a:lnTo>
                    <a:pt x="0" y="9301"/>
                  </a:lnTo>
                  <a:lnTo>
                    <a:pt x="88" y="10414"/>
                  </a:lnTo>
                  <a:lnTo>
                    <a:pt x="306" y="11484"/>
                  </a:lnTo>
                  <a:lnTo>
                    <a:pt x="634" y="12510"/>
                  </a:lnTo>
                  <a:lnTo>
                    <a:pt x="1092" y="13470"/>
                  </a:lnTo>
                  <a:lnTo>
                    <a:pt x="1638" y="14365"/>
                  </a:lnTo>
                  <a:lnTo>
                    <a:pt x="2293" y="15195"/>
                  </a:lnTo>
                  <a:lnTo>
                    <a:pt x="2664" y="15588"/>
                  </a:lnTo>
                  <a:lnTo>
                    <a:pt x="3057" y="16002"/>
                  </a:lnTo>
                  <a:lnTo>
                    <a:pt x="3690" y="16919"/>
                  </a:lnTo>
                  <a:lnTo>
                    <a:pt x="4148" y="17945"/>
                  </a:lnTo>
                  <a:lnTo>
                    <a:pt x="4388" y="19059"/>
                  </a:lnTo>
                  <a:lnTo>
                    <a:pt x="4410" y="19626"/>
                  </a:lnTo>
                  <a:lnTo>
                    <a:pt x="4410" y="21023"/>
                  </a:lnTo>
                  <a:lnTo>
                    <a:pt x="13841" y="21023"/>
                  </a:lnTo>
                  <a:lnTo>
                    <a:pt x="13841" y="19626"/>
                  </a:lnTo>
                  <a:lnTo>
                    <a:pt x="13841" y="19059"/>
                  </a:lnTo>
                  <a:lnTo>
                    <a:pt x="14081" y="17967"/>
                  </a:lnTo>
                  <a:lnTo>
                    <a:pt x="14539" y="16941"/>
                  </a:lnTo>
                  <a:lnTo>
                    <a:pt x="15173" y="16002"/>
                  </a:lnTo>
                  <a:lnTo>
                    <a:pt x="15587" y="15588"/>
                  </a:lnTo>
                  <a:lnTo>
                    <a:pt x="16177" y="14933"/>
                  </a:lnTo>
                  <a:lnTo>
                    <a:pt x="17159" y="13470"/>
                  </a:lnTo>
                  <a:lnTo>
                    <a:pt x="17858" y="11833"/>
                  </a:lnTo>
                  <a:lnTo>
                    <a:pt x="18229" y="10043"/>
                  </a:lnTo>
                  <a:lnTo>
                    <a:pt x="18251" y="9126"/>
                  </a:lnTo>
                  <a:lnTo>
                    <a:pt x="18251" y="8602"/>
                  </a:lnTo>
                  <a:lnTo>
                    <a:pt x="18142" y="7620"/>
                  </a:lnTo>
                  <a:lnTo>
                    <a:pt x="17792" y="6222"/>
                  </a:lnTo>
                  <a:lnTo>
                    <a:pt x="17028" y="4476"/>
                  </a:lnTo>
                  <a:lnTo>
                    <a:pt x="15915" y="2970"/>
                  </a:lnTo>
                  <a:lnTo>
                    <a:pt x="14518" y="1725"/>
                  </a:lnTo>
                  <a:lnTo>
                    <a:pt x="12902" y="765"/>
                  </a:lnTo>
                  <a:lnTo>
                    <a:pt x="11549" y="306"/>
                  </a:lnTo>
                  <a:lnTo>
                    <a:pt x="10610" y="1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4453563" y="2255675"/>
              <a:ext cx="235775" cy="96075"/>
            </a:xfrm>
            <a:custGeom>
              <a:rect b="b" l="l" r="r" t="t"/>
              <a:pathLst>
                <a:path extrusionOk="0" h="3843" w="9431">
                  <a:moveTo>
                    <a:pt x="0" y="0"/>
                  </a:moveTo>
                  <a:lnTo>
                    <a:pt x="0" y="1681"/>
                  </a:lnTo>
                  <a:lnTo>
                    <a:pt x="44" y="2118"/>
                  </a:lnTo>
                  <a:lnTo>
                    <a:pt x="349" y="2882"/>
                  </a:lnTo>
                  <a:lnTo>
                    <a:pt x="939" y="3472"/>
                  </a:lnTo>
                  <a:lnTo>
                    <a:pt x="1725" y="3799"/>
                  </a:lnTo>
                  <a:lnTo>
                    <a:pt x="2161" y="3843"/>
                  </a:lnTo>
                  <a:lnTo>
                    <a:pt x="7270" y="3843"/>
                  </a:lnTo>
                  <a:lnTo>
                    <a:pt x="7706" y="3799"/>
                  </a:lnTo>
                  <a:lnTo>
                    <a:pt x="8492" y="3493"/>
                  </a:lnTo>
                  <a:lnTo>
                    <a:pt x="9060" y="2904"/>
                  </a:lnTo>
                  <a:lnTo>
                    <a:pt x="9387" y="2118"/>
                  </a:lnTo>
                  <a:lnTo>
                    <a:pt x="9431" y="1681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321488" y="1708825"/>
              <a:ext cx="499400" cy="664750"/>
            </a:xfrm>
            <a:custGeom>
              <a:rect b="b" l="l" r="r" t="t"/>
              <a:pathLst>
                <a:path extrusionOk="0" h="26590" w="19976">
                  <a:moveTo>
                    <a:pt x="10042" y="1638"/>
                  </a:moveTo>
                  <a:lnTo>
                    <a:pt x="10806" y="1660"/>
                  </a:lnTo>
                  <a:lnTo>
                    <a:pt x="12291" y="1943"/>
                  </a:lnTo>
                  <a:lnTo>
                    <a:pt x="13688" y="2467"/>
                  </a:lnTo>
                  <a:lnTo>
                    <a:pt x="14976" y="3275"/>
                  </a:lnTo>
                  <a:lnTo>
                    <a:pt x="15587" y="3777"/>
                  </a:lnTo>
                  <a:lnTo>
                    <a:pt x="16198" y="4388"/>
                  </a:lnTo>
                  <a:lnTo>
                    <a:pt x="17224" y="5785"/>
                  </a:lnTo>
                  <a:lnTo>
                    <a:pt x="17945" y="7379"/>
                  </a:lnTo>
                  <a:lnTo>
                    <a:pt x="18294" y="9082"/>
                  </a:lnTo>
                  <a:lnTo>
                    <a:pt x="18338" y="9977"/>
                  </a:lnTo>
                  <a:lnTo>
                    <a:pt x="18294" y="10785"/>
                  </a:lnTo>
                  <a:lnTo>
                    <a:pt x="17967" y="12378"/>
                  </a:lnTo>
                  <a:lnTo>
                    <a:pt x="17334" y="13885"/>
                  </a:lnTo>
                  <a:lnTo>
                    <a:pt x="16439" y="15238"/>
                  </a:lnTo>
                  <a:lnTo>
                    <a:pt x="15871" y="15827"/>
                  </a:lnTo>
                  <a:lnTo>
                    <a:pt x="15412" y="16330"/>
                  </a:lnTo>
                  <a:lnTo>
                    <a:pt x="14670" y="17399"/>
                  </a:lnTo>
                  <a:lnTo>
                    <a:pt x="14168" y="18578"/>
                  </a:lnTo>
                  <a:lnTo>
                    <a:pt x="13906" y="19822"/>
                  </a:lnTo>
                  <a:lnTo>
                    <a:pt x="13884" y="20455"/>
                  </a:lnTo>
                  <a:lnTo>
                    <a:pt x="13884" y="21023"/>
                  </a:lnTo>
                  <a:lnTo>
                    <a:pt x="6135" y="21023"/>
                  </a:lnTo>
                  <a:lnTo>
                    <a:pt x="6135" y="20455"/>
                  </a:lnTo>
                  <a:lnTo>
                    <a:pt x="6113" y="19822"/>
                  </a:lnTo>
                  <a:lnTo>
                    <a:pt x="5851" y="18578"/>
                  </a:lnTo>
                  <a:lnTo>
                    <a:pt x="5349" y="17399"/>
                  </a:lnTo>
                  <a:lnTo>
                    <a:pt x="4606" y="16308"/>
                  </a:lnTo>
                  <a:lnTo>
                    <a:pt x="4148" y="15806"/>
                  </a:lnTo>
                  <a:lnTo>
                    <a:pt x="3799" y="15435"/>
                  </a:lnTo>
                  <a:lnTo>
                    <a:pt x="3187" y="14649"/>
                  </a:lnTo>
                  <a:lnTo>
                    <a:pt x="2664" y="13819"/>
                  </a:lnTo>
                  <a:lnTo>
                    <a:pt x="2271" y="12924"/>
                  </a:lnTo>
                  <a:lnTo>
                    <a:pt x="1965" y="11985"/>
                  </a:lnTo>
                  <a:lnTo>
                    <a:pt x="1769" y="11025"/>
                  </a:lnTo>
                  <a:lnTo>
                    <a:pt x="1703" y="10042"/>
                  </a:lnTo>
                  <a:lnTo>
                    <a:pt x="1747" y="9016"/>
                  </a:lnTo>
                  <a:lnTo>
                    <a:pt x="1834" y="8514"/>
                  </a:lnTo>
                  <a:lnTo>
                    <a:pt x="1943" y="7859"/>
                  </a:lnTo>
                  <a:lnTo>
                    <a:pt x="2380" y="6593"/>
                  </a:lnTo>
                  <a:lnTo>
                    <a:pt x="3013" y="5436"/>
                  </a:lnTo>
                  <a:lnTo>
                    <a:pt x="3842" y="4388"/>
                  </a:lnTo>
                  <a:lnTo>
                    <a:pt x="4803" y="3471"/>
                  </a:lnTo>
                  <a:lnTo>
                    <a:pt x="5894" y="2729"/>
                  </a:lnTo>
                  <a:lnTo>
                    <a:pt x="7117" y="2162"/>
                  </a:lnTo>
                  <a:lnTo>
                    <a:pt x="8405" y="1790"/>
                  </a:lnTo>
                  <a:lnTo>
                    <a:pt x="9082" y="1703"/>
                  </a:lnTo>
                  <a:lnTo>
                    <a:pt x="9562" y="1660"/>
                  </a:lnTo>
                  <a:lnTo>
                    <a:pt x="10042" y="1638"/>
                  </a:lnTo>
                  <a:close/>
                  <a:moveTo>
                    <a:pt x="13863" y="22704"/>
                  </a:moveTo>
                  <a:lnTo>
                    <a:pt x="13863" y="23577"/>
                  </a:lnTo>
                  <a:lnTo>
                    <a:pt x="13841" y="23861"/>
                  </a:lnTo>
                  <a:lnTo>
                    <a:pt x="13666" y="24341"/>
                  </a:lnTo>
                  <a:lnTo>
                    <a:pt x="13295" y="24691"/>
                  </a:lnTo>
                  <a:lnTo>
                    <a:pt x="12815" y="24909"/>
                  </a:lnTo>
                  <a:lnTo>
                    <a:pt x="12553" y="24931"/>
                  </a:lnTo>
                  <a:lnTo>
                    <a:pt x="7444" y="24931"/>
                  </a:lnTo>
                  <a:lnTo>
                    <a:pt x="7182" y="24909"/>
                  </a:lnTo>
                  <a:lnTo>
                    <a:pt x="6702" y="24691"/>
                  </a:lnTo>
                  <a:lnTo>
                    <a:pt x="6331" y="24341"/>
                  </a:lnTo>
                  <a:lnTo>
                    <a:pt x="6135" y="23861"/>
                  </a:lnTo>
                  <a:lnTo>
                    <a:pt x="6113" y="23577"/>
                  </a:lnTo>
                  <a:lnTo>
                    <a:pt x="6113" y="22704"/>
                  </a:lnTo>
                  <a:close/>
                  <a:moveTo>
                    <a:pt x="10479" y="0"/>
                  </a:moveTo>
                  <a:lnTo>
                    <a:pt x="9409" y="22"/>
                  </a:lnTo>
                  <a:lnTo>
                    <a:pt x="8863" y="66"/>
                  </a:lnTo>
                  <a:lnTo>
                    <a:pt x="8056" y="175"/>
                  </a:lnTo>
                  <a:lnTo>
                    <a:pt x="6506" y="612"/>
                  </a:lnTo>
                  <a:lnTo>
                    <a:pt x="5065" y="1288"/>
                  </a:lnTo>
                  <a:lnTo>
                    <a:pt x="3733" y="2205"/>
                  </a:lnTo>
                  <a:lnTo>
                    <a:pt x="2576" y="3297"/>
                  </a:lnTo>
                  <a:lnTo>
                    <a:pt x="1616" y="4563"/>
                  </a:lnTo>
                  <a:lnTo>
                    <a:pt x="852" y="5960"/>
                  </a:lnTo>
                  <a:lnTo>
                    <a:pt x="306" y="7466"/>
                  </a:lnTo>
                  <a:lnTo>
                    <a:pt x="153" y="8274"/>
                  </a:lnTo>
                  <a:lnTo>
                    <a:pt x="66" y="8885"/>
                  </a:lnTo>
                  <a:lnTo>
                    <a:pt x="0" y="10086"/>
                  </a:lnTo>
                  <a:lnTo>
                    <a:pt x="88" y="11265"/>
                  </a:lnTo>
                  <a:lnTo>
                    <a:pt x="328" y="12422"/>
                  </a:lnTo>
                  <a:lnTo>
                    <a:pt x="677" y="13535"/>
                  </a:lnTo>
                  <a:lnTo>
                    <a:pt x="1157" y="14605"/>
                  </a:lnTo>
                  <a:lnTo>
                    <a:pt x="1790" y="15631"/>
                  </a:lnTo>
                  <a:lnTo>
                    <a:pt x="2533" y="16570"/>
                  </a:lnTo>
                  <a:lnTo>
                    <a:pt x="2947" y="17006"/>
                  </a:lnTo>
                  <a:lnTo>
                    <a:pt x="3297" y="17377"/>
                  </a:lnTo>
                  <a:lnTo>
                    <a:pt x="3864" y="18207"/>
                  </a:lnTo>
                  <a:lnTo>
                    <a:pt x="4257" y="19080"/>
                  </a:lnTo>
                  <a:lnTo>
                    <a:pt x="4454" y="19997"/>
                  </a:lnTo>
                  <a:lnTo>
                    <a:pt x="4475" y="20477"/>
                  </a:lnTo>
                  <a:lnTo>
                    <a:pt x="4475" y="23577"/>
                  </a:lnTo>
                  <a:lnTo>
                    <a:pt x="4475" y="23883"/>
                  </a:lnTo>
                  <a:lnTo>
                    <a:pt x="4606" y="24472"/>
                  </a:lnTo>
                  <a:lnTo>
                    <a:pt x="4825" y="25018"/>
                  </a:lnTo>
                  <a:lnTo>
                    <a:pt x="5152" y="25498"/>
                  </a:lnTo>
                  <a:lnTo>
                    <a:pt x="5567" y="25913"/>
                  </a:lnTo>
                  <a:lnTo>
                    <a:pt x="6025" y="26219"/>
                  </a:lnTo>
                  <a:lnTo>
                    <a:pt x="6571" y="26459"/>
                  </a:lnTo>
                  <a:lnTo>
                    <a:pt x="7161" y="26568"/>
                  </a:lnTo>
                  <a:lnTo>
                    <a:pt x="7466" y="26590"/>
                  </a:lnTo>
                  <a:lnTo>
                    <a:pt x="12575" y="26590"/>
                  </a:lnTo>
                  <a:lnTo>
                    <a:pt x="12880" y="26568"/>
                  </a:lnTo>
                  <a:lnTo>
                    <a:pt x="13470" y="26459"/>
                  </a:lnTo>
                  <a:lnTo>
                    <a:pt x="13994" y="26219"/>
                  </a:lnTo>
                  <a:lnTo>
                    <a:pt x="14474" y="25913"/>
                  </a:lnTo>
                  <a:lnTo>
                    <a:pt x="14867" y="25498"/>
                  </a:lnTo>
                  <a:lnTo>
                    <a:pt x="15194" y="25018"/>
                  </a:lnTo>
                  <a:lnTo>
                    <a:pt x="15412" y="24472"/>
                  </a:lnTo>
                  <a:lnTo>
                    <a:pt x="15543" y="23883"/>
                  </a:lnTo>
                  <a:lnTo>
                    <a:pt x="15543" y="23577"/>
                  </a:lnTo>
                  <a:lnTo>
                    <a:pt x="15543" y="20477"/>
                  </a:lnTo>
                  <a:lnTo>
                    <a:pt x="15565" y="19997"/>
                  </a:lnTo>
                  <a:lnTo>
                    <a:pt x="15762" y="19080"/>
                  </a:lnTo>
                  <a:lnTo>
                    <a:pt x="16155" y="18207"/>
                  </a:lnTo>
                  <a:lnTo>
                    <a:pt x="16700" y="17399"/>
                  </a:lnTo>
                  <a:lnTo>
                    <a:pt x="17050" y="17028"/>
                  </a:lnTo>
                  <a:lnTo>
                    <a:pt x="17727" y="16308"/>
                  </a:lnTo>
                  <a:lnTo>
                    <a:pt x="18818" y="14692"/>
                  </a:lnTo>
                  <a:lnTo>
                    <a:pt x="19560" y="12902"/>
                  </a:lnTo>
                  <a:lnTo>
                    <a:pt x="19931" y="10981"/>
                  </a:lnTo>
                  <a:lnTo>
                    <a:pt x="19975" y="9999"/>
                  </a:lnTo>
                  <a:lnTo>
                    <a:pt x="19953" y="9453"/>
                  </a:lnTo>
                  <a:lnTo>
                    <a:pt x="19844" y="8405"/>
                  </a:lnTo>
                  <a:lnTo>
                    <a:pt x="19626" y="7379"/>
                  </a:lnTo>
                  <a:lnTo>
                    <a:pt x="19298" y="6375"/>
                  </a:lnTo>
                  <a:lnTo>
                    <a:pt x="18862" y="5436"/>
                  </a:lnTo>
                  <a:lnTo>
                    <a:pt x="18338" y="4519"/>
                  </a:lnTo>
                  <a:lnTo>
                    <a:pt x="17727" y="3690"/>
                  </a:lnTo>
                  <a:lnTo>
                    <a:pt x="17028" y="2904"/>
                  </a:lnTo>
                  <a:lnTo>
                    <a:pt x="16635" y="2555"/>
                  </a:lnTo>
                  <a:lnTo>
                    <a:pt x="16242" y="2183"/>
                  </a:lnTo>
                  <a:lnTo>
                    <a:pt x="15391" y="1572"/>
                  </a:lnTo>
                  <a:lnTo>
                    <a:pt x="14474" y="1048"/>
                  </a:lnTo>
                  <a:lnTo>
                    <a:pt x="13535" y="633"/>
                  </a:lnTo>
                  <a:lnTo>
                    <a:pt x="12531" y="328"/>
                  </a:lnTo>
                  <a:lnTo>
                    <a:pt x="11527" y="110"/>
                  </a:lnTo>
                  <a:lnTo>
                    <a:pt x="10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529963" y="1846900"/>
              <a:ext cx="83525" cy="221600"/>
            </a:xfrm>
            <a:custGeom>
              <a:rect b="b" l="l" r="r" t="t"/>
              <a:pathLst>
                <a:path extrusionOk="0" h="8864" w="3341">
                  <a:moveTo>
                    <a:pt x="2511" y="0"/>
                  </a:moveTo>
                  <a:lnTo>
                    <a:pt x="2205" y="44"/>
                  </a:lnTo>
                  <a:lnTo>
                    <a:pt x="1922" y="219"/>
                  </a:lnTo>
                  <a:lnTo>
                    <a:pt x="1747" y="481"/>
                  </a:lnTo>
                  <a:lnTo>
                    <a:pt x="1703" y="655"/>
                  </a:lnTo>
                  <a:lnTo>
                    <a:pt x="44" y="7859"/>
                  </a:lnTo>
                  <a:lnTo>
                    <a:pt x="0" y="8012"/>
                  </a:lnTo>
                  <a:lnTo>
                    <a:pt x="66" y="8340"/>
                  </a:lnTo>
                  <a:lnTo>
                    <a:pt x="219" y="8602"/>
                  </a:lnTo>
                  <a:lnTo>
                    <a:pt x="503" y="8798"/>
                  </a:lnTo>
                  <a:lnTo>
                    <a:pt x="655" y="8842"/>
                  </a:lnTo>
                  <a:lnTo>
                    <a:pt x="765" y="8864"/>
                  </a:lnTo>
                  <a:lnTo>
                    <a:pt x="852" y="8864"/>
                  </a:lnTo>
                  <a:lnTo>
                    <a:pt x="1136" y="8842"/>
                  </a:lnTo>
                  <a:lnTo>
                    <a:pt x="1572" y="8493"/>
                  </a:lnTo>
                  <a:lnTo>
                    <a:pt x="1681" y="8209"/>
                  </a:lnTo>
                  <a:lnTo>
                    <a:pt x="3340" y="1005"/>
                  </a:lnTo>
                  <a:lnTo>
                    <a:pt x="3340" y="852"/>
                  </a:lnTo>
                  <a:lnTo>
                    <a:pt x="3275" y="546"/>
                  </a:lnTo>
                  <a:lnTo>
                    <a:pt x="3100" y="262"/>
                  </a:lnTo>
                  <a:lnTo>
                    <a:pt x="2838" y="66"/>
                  </a:lnTo>
                  <a:lnTo>
                    <a:pt x="2686" y="22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640763" y="1875275"/>
              <a:ext cx="110250" cy="165950"/>
            </a:xfrm>
            <a:custGeom>
              <a:rect b="b" l="l" r="r" t="t"/>
              <a:pathLst>
                <a:path extrusionOk="0" h="6638" w="4410">
                  <a:moveTo>
                    <a:pt x="611" y="1"/>
                  </a:moveTo>
                  <a:lnTo>
                    <a:pt x="327" y="132"/>
                  </a:lnTo>
                  <a:lnTo>
                    <a:pt x="218" y="263"/>
                  </a:lnTo>
                  <a:lnTo>
                    <a:pt x="109" y="394"/>
                  </a:lnTo>
                  <a:lnTo>
                    <a:pt x="0" y="699"/>
                  </a:lnTo>
                  <a:lnTo>
                    <a:pt x="22" y="1027"/>
                  </a:lnTo>
                  <a:lnTo>
                    <a:pt x="153" y="1311"/>
                  </a:lnTo>
                  <a:lnTo>
                    <a:pt x="262" y="1420"/>
                  </a:lnTo>
                  <a:lnTo>
                    <a:pt x="2336" y="3297"/>
                  </a:lnTo>
                  <a:lnTo>
                    <a:pt x="262" y="5196"/>
                  </a:lnTo>
                  <a:lnTo>
                    <a:pt x="153" y="5305"/>
                  </a:lnTo>
                  <a:lnTo>
                    <a:pt x="22" y="5611"/>
                  </a:lnTo>
                  <a:lnTo>
                    <a:pt x="0" y="5939"/>
                  </a:lnTo>
                  <a:lnTo>
                    <a:pt x="109" y="6244"/>
                  </a:lnTo>
                  <a:lnTo>
                    <a:pt x="218" y="6353"/>
                  </a:lnTo>
                  <a:lnTo>
                    <a:pt x="349" y="6484"/>
                  </a:lnTo>
                  <a:lnTo>
                    <a:pt x="655" y="6637"/>
                  </a:lnTo>
                  <a:lnTo>
                    <a:pt x="982" y="6637"/>
                  </a:lnTo>
                  <a:lnTo>
                    <a:pt x="1266" y="6506"/>
                  </a:lnTo>
                  <a:lnTo>
                    <a:pt x="1397" y="6419"/>
                  </a:lnTo>
                  <a:lnTo>
                    <a:pt x="4148" y="3930"/>
                  </a:lnTo>
                  <a:lnTo>
                    <a:pt x="4257" y="3799"/>
                  </a:lnTo>
                  <a:lnTo>
                    <a:pt x="4410" y="3494"/>
                  </a:lnTo>
                  <a:lnTo>
                    <a:pt x="4410" y="3297"/>
                  </a:lnTo>
                  <a:lnTo>
                    <a:pt x="4410" y="3122"/>
                  </a:lnTo>
                  <a:lnTo>
                    <a:pt x="4279" y="2817"/>
                  </a:lnTo>
                  <a:lnTo>
                    <a:pt x="4148" y="2686"/>
                  </a:lnTo>
                  <a:lnTo>
                    <a:pt x="1397" y="197"/>
                  </a:lnTo>
                  <a:lnTo>
                    <a:pt x="1244" y="88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4391888" y="1875275"/>
              <a:ext cx="110275" cy="165950"/>
            </a:xfrm>
            <a:custGeom>
              <a:rect b="b" l="l" r="r" t="t"/>
              <a:pathLst>
                <a:path extrusionOk="0" h="6638" w="4411">
                  <a:moveTo>
                    <a:pt x="3471" y="1"/>
                  </a:moveTo>
                  <a:lnTo>
                    <a:pt x="3166" y="88"/>
                  </a:lnTo>
                  <a:lnTo>
                    <a:pt x="3013" y="197"/>
                  </a:lnTo>
                  <a:lnTo>
                    <a:pt x="262" y="2686"/>
                  </a:lnTo>
                  <a:lnTo>
                    <a:pt x="153" y="2817"/>
                  </a:lnTo>
                  <a:lnTo>
                    <a:pt x="0" y="3122"/>
                  </a:lnTo>
                  <a:lnTo>
                    <a:pt x="0" y="3319"/>
                  </a:lnTo>
                  <a:lnTo>
                    <a:pt x="0" y="3494"/>
                  </a:lnTo>
                  <a:lnTo>
                    <a:pt x="153" y="3799"/>
                  </a:lnTo>
                  <a:lnTo>
                    <a:pt x="262" y="3930"/>
                  </a:lnTo>
                  <a:lnTo>
                    <a:pt x="3013" y="6419"/>
                  </a:lnTo>
                  <a:lnTo>
                    <a:pt x="3144" y="6506"/>
                  </a:lnTo>
                  <a:lnTo>
                    <a:pt x="3428" y="6637"/>
                  </a:lnTo>
                  <a:lnTo>
                    <a:pt x="3733" y="6637"/>
                  </a:lnTo>
                  <a:lnTo>
                    <a:pt x="4061" y="6484"/>
                  </a:lnTo>
                  <a:lnTo>
                    <a:pt x="4192" y="6375"/>
                  </a:lnTo>
                  <a:lnTo>
                    <a:pt x="4301" y="6222"/>
                  </a:lnTo>
                  <a:lnTo>
                    <a:pt x="4388" y="5917"/>
                  </a:lnTo>
                  <a:lnTo>
                    <a:pt x="4388" y="5589"/>
                  </a:lnTo>
                  <a:lnTo>
                    <a:pt x="4257" y="5305"/>
                  </a:lnTo>
                  <a:lnTo>
                    <a:pt x="4148" y="5196"/>
                  </a:lnTo>
                  <a:lnTo>
                    <a:pt x="2074" y="3319"/>
                  </a:lnTo>
                  <a:lnTo>
                    <a:pt x="4148" y="1420"/>
                  </a:lnTo>
                  <a:lnTo>
                    <a:pt x="4257" y="1311"/>
                  </a:lnTo>
                  <a:lnTo>
                    <a:pt x="4410" y="1027"/>
                  </a:lnTo>
                  <a:lnTo>
                    <a:pt x="4410" y="699"/>
                  </a:lnTo>
                  <a:lnTo>
                    <a:pt x="4301" y="394"/>
                  </a:lnTo>
                  <a:lnTo>
                    <a:pt x="4192" y="263"/>
                  </a:lnTo>
                  <a:lnTo>
                    <a:pt x="4083" y="132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48"/>
          <p:cNvGrpSpPr/>
          <p:nvPr/>
        </p:nvGrpSpPr>
        <p:grpSpPr>
          <a:xfrm>
            <a:off x="1474413" y="1788025"/>
            <a:ext cx="868875" cy="963850"/>
            <a:chOff x="1474413" y="1558738"/>
            <a:chExt cx="868875" cy="963850"/>
          </a:xfrm>
        </p:grpSpPr>
        <p:sp>
          <p:nvSpPr>
            <p:cNvPr id="974" name="Google Shape;974;p48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753238" y="1835513"/>
            <a:ext cx="963825" cy="868875"/>
            <a:chOff x="6753238" y="1655088"/>
            <a:chExt cx="963825" cy="868875"/>
          </a:xfrm>
        </p:grpSpPr>
        <p:sp>
          <p:nvSpPr>
            <p:cNvPr id="984" name="Google Shape;984;p48"/>
            <p:cNvSpPr/>
            <p:nvPr/>
          </p:nvSpPr>
          <p:spPr>
            <a:xfrm>
              <a:off x="6753238" y="1655088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24407" y="0"/>
                  </a:moveTo>
                  <a:lnTo>
                    <a:pt x="22115" y="197"/>
                  </a:lnTo>
                  <a:lnTo>
                    <a:pt x="18927" y="830"/>
                  </a:lnTo>
                  <a:lnTo>
                    <a:pt x="15675" y="1834"/>
                  </a:lnTo>
                  <a:lnTo>
                    <a:pt x="12487" y="3231"/>
                  </a:lnTo>
                  <a:lnTo>
                    <a:pt x="10195" y="4519"/>
                  </a:lnTo>
                  <a:lnTo>
                    <a:pt x="8733" y="5458"/>
                  </a:lnTo>
                  <a:lnTo>
                    <a:pt x="7335" y="6506"/>
                  </a:lnTo>
                  <a:lnTo>
                    <a:pt x="6026" y="7641"/>
                  </a:lnTo>
                  <a:lnTo>
                    <a:pt x="4803" y="8842"/>
                  </a:lnTo>
                  <a:lnTo>
                    <a:pt x="3690" y="10130"/>
                  </a:lnTo>
                  <a:lnTo>
                    <a:pt x="2707" y="11483"/>
                  </a:lnTo>
                  <a:lnTo>
                    <a:pt x="1856" y="12924"/>
                  </a:lnTo>
                  <a:lnTo>
                    <a:pt x="1136" y="14430"/>
                  </a:lnTo>
                  <a:lnTo>
                    <a:pt x="590" y="16024"/>
                  </a:lnTo>
                  <a:lnTo>
                    <a:pt x="197" y="17661"/>
                  </a:lnTo>
                  <a:lnTo>
                    <a:pt x="0" y="19386"/>
                  </a:lnTo>
                  <a:lnTo>
                    <a:pt x="0" y="20259"/>
                  </a:lnTo>
                  <a:lnTo>
                    <a:pt x="0" y="21088"/>
                  </a:lnTo>
                  <a:lnTo>
                    <a:pt x="306" y="23097"/>
                  </a:lnTo>
                  <a:lnTo>
                    <a:pt x="830" y="24843"/>
                  </a:lnTo>
                  <a:lnTo>
                    <a:pt x="1354" y="26044"/>
                  </a:lnTo>
                  <a:lnTo>
                    <a:pt x="2009" y="27245"/>
                  </a:lnTo>
                  <a:lnTo>
                    <a:pt x="2860" y="28445"/>
                  </a:lnTo>
                  <a:lnTo>
                    <a:pt x="3886" y="29624"/>
                  </a:lnTo>
                  <a:lnTo>
                    <a:pt x="5109" y="30737"/>
                  </a:lnTo>
                  <a:lnTo>
                    <a:pt x="6571" y="31742"/>
                  </a:lnTo>
                  <a:lnTo>
                    <a:pt x="8296" y="32658"/>
                  </a:lnTo>
                  <a:lnTo>
                    <a:pt x="10261" y="33444"/>
                  </a:lnTo>
                  <a:lnTo>
                    <a:pt x="12487" y="34077"/>
                  </a:lnTo>
                  <a:lnTo>
                    <a:pt x="15041" y="34514"/>
                  </a:lnTo>
                  <a:lnTo>
                    <a:pt x="17879" y="34732"/>
                  </a:lnTo>
                  <a:lnTo>
                    <a:pt x="19451" y="34754"/>
                  </a:lnTo>
                  <a:lnTo>
                    <a:pt x="21001" y="34754"/>
                  </a:lnTo>
                  <a:lnTo>
                    <a:pt x="23861" y="34580"/>
                  </a:lnTo>
                  <a:lnTo>
                    <a:pt x="26371" y="34252"/>
                  </a:lnTo>
                  <a:lnTo>
                    <a:pt x="28598" y="33772"/>
                  </a:lnTo>
                  <a:lnTo>
                    <a:pt x="30541" y="33182"/>
                  </a:lnTo>
                  <a:lnTo>
                    <a:pt x="32222" y="32506"/>
                  </a:lnTo>
                  <a:lnTo>
                    <a:pt x="33641" y="31720"/>
                  </a:lnTo>
                  <a:lnTo>
                    <a:pt x="34842" y="30868"/>
                  </a:lnTo>
                  <a:lnTo>
                    <a:pt x="35846" y="29973"/>
                  </a:lnTo>
                  <a:lnTo>
                    <a:pt x="36654" y="29035"/>
                  </a:lnTo>
                  <a:lnTo>
                    <a:pt x="37287" y="28096"/>
                  </a:lnTo>
                  <a:lnTo>
                    <a:pt x="37767" y="27135"/>
                  </a:lnTo>
                  <a:lnTo>
                    <a:pt x="38247" y="25738"/>
                  </a:lnTo>
                  <a:lnTo>
                    <a:pt x="38531" y="24057"/>
                  </a:lnTo>
                  <a:lnTo>
                    <a:pt x="38553" y="23337"/>
                  </a:lnTo>
                  <a:lnTo>
                    <a:pt x="38509" y="22617"/>
                  </a:lnTo>
                  <a:lnTo>
                    <a:pt x="38182" y="21088"/>
                  </a:lnTo>
                  <a:lnTo>
                    <a:pt x="37308" y="18512"/>
                  </a:lnTo>
                  <a:lnTo>
                    <a:pt x="36195" y="15478"/>
                  </a:lnTo>
                  <a:lnTo>
                    <a:pt x="35497" y="13251"/>
                  </a:lnTo>
                  <a:lnTo>
                    <a:pt x="34951" y="10806"/>
                  </a:lnTo>
                  <a:lnTo>
                    <a:pt x="34623" y="8143"/>
                  </a:lnTo>
                  <a:lnTo>
                    <a:pt x="34602" y="6746"/>
                  </a:lnTo>
                  <a:lnTo>
                    <a:pt x="34580" y="6113"/>
                  </a:lnTo>
                  <a:lnTo>
                    <a:pt x="34383" y="4956"/>
                  </a:lnTo>
                  <a:lnTo>
                    <a:pt x="33990" y="3952"/>
                  </a:lnTo>
                  <a:lnTo>
                    <a:pt x="33445" y="3035"/>
                  </a:lnTo>
                  <a:lnTo>
                    <a:pt x="32746" y="2271"/>
                  </a:lnTo>
                  <a:lnTo>
                    <a:pt x="31873" y="1594"/>
                  </a:lnTo>
                  <a:lnTo>
                    <a:pt x="30890" y="1048"/>
                  </a:lnTo>
                  <a:lnTo>
                    <a:pt x="29777" y="633"/>
                  </a:lnTo>
                  <a:lnTo>
                    <a:pt x="28576" y="306"/>
                  </a:lnTo>
                  <a:lnTo>
                    <a:pt x="27267" y="88"/>
                  </a:lnTo>
                  <a:lnTo>
                    <a:pt x="258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7062138" y="1916488"/>
              <a:ext cx="346575" cy="346600"/>
            </a:xfrm>
            <a:custGeom>
              <a:rect b="b" l="l" r="r" t="t"/>
              <a:pathLst>
                <a:path extrusionOk="0" h="13864" w="13863">
                  <a:moveTo>
                    <a:pt x="6921" y="1"/>
                  </a:moveTo>
                  <a:lnTo>
                    <a:pt x="6222" y="23"/>
                  </a:lnTo>
                  <a:lnTo>
                    <a:pt x="4869" y="285"/>
                  </a:lnTo>
                  <a:lnTo>
                    <a:pt x="3624" y="809"/>
                  </a:lnTo>
                  <a:lnTo>
                    <a:pt x="2511" y="1573"/>
                  </a:lnTo>
                  <a:lnTo>
                    <a:pt x="1572" y="2511"/>
                  </a:lnTo>
                  <a:lnTo>
                    <a:pt x="830" y="3603"/>
                  </a:lnTo>
                  <a:lnTo>
                    <a:pt x="306" y="4847"/>
                  </a:lnTo>
                  <a:lnTo>
                    <a:pt x="22" y="6201"/>
                  </a:lnTo>
                  <a:lnTo>
                    <a:pt x="0" y="6921"/>
                  </a:lnTo>
                  <a:lnTo>
                    <a:pt x="22" y="7642"/>
                  </a:lnTo>
                  <a:lnTo>
                    <a:pt x="306" y="8995"/>
                  </a:lnTo>
                  <a:lnTo>
                    <a:pt x="830" y="10239"/>
                  </a:lnTo>
                  <a:lnTo>
                    <a:pt x="1572" y="11331"/>
                  </a:lnTo>
                  <a:lnTo>
                    <a:pt x="2511" y="12270"/>
                  </a:lnTo>
                  <a:lnTo>
                    <a:pt x="3624" y="13034"/>
                  </a:lnTo>
                  <a:lnTo>
                    <a:pt x="4869" y="13558"/>
                  </a:lnTo>
                  <a:lnTo>
                    <a:pt x="6222" y="13820"/>
                  </a:lnTo>
                  <a:lnTo>
                    <a:pt x="6921" y="13863"/>
                  </a:lnTo>
                  <a:lnTo>
                    <a:pt x="7641" y="13820"/>
                  </a:lnTo>
                  <a:lnTo>
                    <a:pt x="8994" y="13558"/>
                  </a:lnTo>
                  <a:lnTo>
                    <a:pt x="10239" y="13034"/>
                  </a:lnTo>
                  <a:lnTo>
                    <a:pt x="11352" y="12270"/>
                  </a:lnTo>
                  <a:lnTo>
                    <a:pt x="12291" y="11331"/>
                  </a:lnTo>
                  <a:lnTo>
                    <a:pt x="13033" y="10239"/>
                  </a:lnTo>
                  <a:lnTo>
                    <a:pt x="13557" y="8995"/>
                  </a:lnTo>
                  <a:lnTo>
                    <a:pt x="13841" y="7642"/>
                  </a:lnTo>
                  <a:lnTo>
                    <a:pt x="13863" y="6921"/>
                  </a:lnTo>
                  <a:lnTo>
                    <a:pt x="13841" y="6201"/>
                  </a:lnTo>
                  <a:lnTo>
                    <a:pt x="13557" y="4847"/>
                  </a:lnTo>
                  <a:lnTo>
                    <a:pt x="13033" y="3603"/>
                  </a:lnTo>
                  <a:lnTo>
                    <a:pt x="12291" y="2511"/>
                  </a:lnTo>
                  <a:lnTo>
                    <a:pt x="11352" y="1573"/>
                  </a:lnTo>
                  <a:lnTo>
                    <a:pt x="10239" y="809"/>
                  </a:lnTo>
                  <a:lnTo>
                    <a:pt x="8994" y="285"/>
                  </a:lnTo>
                  <a:lnTo>
                    <a:pt x="7641" y="23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7172388" y="2110238"/>
              <a:ext cx="125000" cy="61700"/>
            </a:xfrm>
            <a:custGeom>
              <a:rect b="b" l="l" r="r" t="t"/>
              <a:pathLst>
                <a:path extrusionOk="0" h="2468" w="5000">
                  <a:moveTo>
                    <a:pt x="1681" y="1"/>
                  </a:moveTo>
                  <a:lnTo>
                    <a:pt x="1332" y="23"/>
                  </a:lnTo>
                  <a:lnTo>
                    <a:pt x="720" y="263"/>
                  </a:lnTo>
                  <a:lnTo>
                    <a:pt x="284" y="721"/>
                  </a:lnTo>
                  <a:lnTo>
                    <a:pt x="22" y="1311"/>
                  </a:lnTo>
                  <a:lnTo>
                    <a:pt x="0" y="1660"/>
                  </a:lnTo>
                  <a:lnTo>
                    <a:pt x="0" y="2468"/>
                  </a:lnTo>
                  <a:lnTo>
                    <a:pt x="4999" y="2468"/>
                  </a:lnTo>
                  <a:lnTo>
                    <a:pt x="4999" y="1660"/>
                  </a:lnTo>
                  <a:lnTo>
                    <a:pt x="4977" y="1311"/>
                  </a:lnTo>
                  <a:lnTo>
                    <a:pt x="4715" y="721"/>
                  </a:lnTo>
                  <a:lnTo>
                    <a:pt x="4279" y="263"/>
                  </a:lnTo>
                  <a:lnTo>
                    <a:pt x="3668" y="23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924063" y="2303988"/>
              <a:ext cx="97175" cy="96625"/>
            </a:xfrm>
            <a:custGeom>
              <a:rect b="b" l="l" r="r" t="t"/>
              <a:pathLst>
                <a:path extrusionOk="0" h="3865" w="3887">
                  <a:moveTo>
                    <a:pt x="1943" y="1"/>
                  </a:moveTo>
                  <a:lnTo>
                    <a:pt x="1550" y="22"/>
                  </a:lnTo>
                  <a:lnTo>
                    <a:pt x="852" y="306"/>
                  </a:lnTo>
                  <a:lnTo>
                    <a:pt x="328" y="830"/>
                  </a:lnTo>
                  <a:lnTo>
                    <a:pt x="22" y="1529"/>
                  </a:lnTo>
                  <a:lnTo>
                    <a:pt x="0" y="1922"/>
                  </a:lnTo>
                  <a:lnTo>
                    <a:pt x="22" y="2315"/>
                  </a:lnTo>
                  <a:lnTo>
                    <a:pt x="328" y="3013"/>
                  </a:lnTo>
                  <a:lnTo>
                    <a:pt x="852" y="3537"/>
                  </a:lnTo>
                  <a:lnTo>
                    <a:pt x="1550" y="3843"/>
                  </a:lnTo>
                  <a:lnTo>
                    <a:pt x="1943" y="3865"/>
                  </a:lnTo>
                  <a:lnTo>
                    <a:pt x="2336" y="3843"/>
                  </a:lnTo>
                  <a:lnTo>
                    <a:pt x="3035" y="3537"/>
                  </a:lnTo>
                  <a:lnTo>
                    <a:pt x="3559" y="3013"/>
                  </a:lnTo>
                  <a:lnTo>
                    <a:pt x="3864" y="2315"/>
                  </a:lnTo>
                  <a:lnTo>
                    <a:pt x="3886" y="1922"/>
                  </a:lnTo>
                  <a:lnTo>
                    <a:pt x="3864" y="1529"/>
                  </a:lnTo>
                  <a:lnTo>
                    <a:pt x="3559" y="830"/>
                  </a:lnTo>
                  <a:lnTo>
                    <a:pt x="3035" y="306"/>
                  </a:lnTo>
                  <a:lnTo>
                    <a:pt x="2336" y="22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924063" y="1777888"/>
              <a:ext cx="97175" cy="96625"/>
            </a:xfrm>
            <a:custGeom>
              <a:rect b="b" l="l" r="r" t="t"/>
              <a:pathLst>
                <a:path extrusionOk="0" h="3865" w="3887">
                  <a:moveTo>
                    <a:pt x="1943" y="0"/>
                  </a:moveTo>
                  <a:lnTo>
                    <a:pt x="1550" y="22"/>
                  </a:lnTo>
                  <a:lnTo>
                    <a:pt x="852" y="306"/>
                  </a:lnTo>
                  <a:lnTo>
                    <a:pt x="328" y="851"/>
                  </a:lnTo>
                  <a:lnTo>
                    <a:pt x="22" y="1528"/>
                  </a:lnTo>
                  <a:lnTo>
                    <a:pt x="0" y="1943"/>
                  </a:lnTo>
                  <a:lnTo>
                    <a:pt x="22" y="2336"/>
                  </a:lnTo>
                  <a:lnTo>
                    <a:pt x="328" y="3013"/>
                  </a:lnTo>
                  <a:lnTo>
                    <a:pt x="852" y="3558"/>
                  </a:lnTo>
                  <a:lnTo>
                    <a:pt x="1550" y="3842"/>
                  </a:lnTo>
                  <a:lnTo>
                    <a:pt x="1943" y="3864"/>
                  </a:lnTo>
                  <a:lnTo>
                    <a:pt x="2336" y="3842"/>
                  </a:lnTo>
                  <a:lnTo>
                    <a:pt x="3035" y="3558"/>
                  </a:lnTo>
                  <a:lnTo>
                    <a:pt x="3559" y="3013"/>
                  </a:lnTo>
                  <a:lnTo>
                    <a:pt x="3864" y="2336"/>
                  </a:lnTo>
                  <a:lnTo>
                    <a:pt x="3886" y="1943"/>
                  </a:lnTo>
                  <a:lnTo>
                    <a:pt x="3864" y="1528"/>
                  </a:lnTo>
                  <a:lnTo>
                    <a:pt x="3559" y="851"/>
                  </a:lnTo>
                  <a:lnTo>
                    <a:pt x="3035" y="306"/>
                  </a:lnTo>
                  <a:lnTo>
                    <a:pt x="2336" y="2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7449613" y="1777888"/>
              <a:ext cx="96625" cy="96625"/>
            </a:xfrm>
            <a:custGeom>
              <a:rect b="b" l="l" r="r" t="t"/>
              <a:pathLst>
                <a:path extrusionOk="0" h="3865" w="3865">
                  <a:moveTo>
                    <a:pt x="1944" y="0"/>
                  </a:moveTo>
                  <a:lnTo>
                    <a:pt x="1529" y="22"/>
                  </a:lnTo>
                  <a:lnTo>
                    <a:pt x="852" y="306"/>
                  </a:lnTo>
                  <a:lnTo>
                    <a:pt x="307" y="851"/>
                  </a:lnTo>
                  <a:lnTo>
                    <a:pt x="23" y="1528"/>
                  </a:lnTo>
                  <a:lnTo>
                    <a:pt x="1" y="1943"/>
                  </a:lnTo>
                  <a:lnTo>
                    <a:pt x="23" y="2336"/>
                  </a:lnTo>
                  <a:lnTo>
                    <a:pt x="307" y="3013"/>
                  </a:lnTo>
                  <a:lnTo>
                    <a:pt x="852" y="3558"/>
                  </a:lnTo>
                  <a:lnTo>
                    <a:pt x="1529" y="3842"/>
                  </a:lnTo>
                  <a:lnTo>
                    <a:pt x="1944" y="3864"/>
                  </a:lnTo>
                  <a:lnTo>
                    <a:pt x="2337" y="3842"/>
                  </a:lnTo>
                  <a:lnTo>
                    <a:pt x="3014" y="3558"/>
                  </a:lnTo>
                  <a:lnTo>
                    <a:pt x="3559" y="3013"/>
                  </a:lnTo>
                  <a:lnTo>
                    <a:pt x="3843" y="2336"/>
                  </a:lnTo>
                  <a:lnTo>
                    <a:pt x="3865" y="1943"/>
                  </a:lnTo>
                  <a:lnTo>
                    <a:pt x="3843" y="1528"/>
                  </a:lnTo>
                  <a:lnTo>
                    <a:pt x="3559" y="851"/>
                  </a:lnTo>
                  <a:lnTo>
                    <a:pt x="3014" y="306"/>
                  </a:lnTo>
                  <a:lnTo>
                    <a:pt x="2337" y="22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7449613" y="2303988"/>
              <a:ext cx="96625" cy="96625"/>
            </a:xfrm>
            <a:custGeom>
              <a:rect b="b" l="l" r="r" t="t"/>
              <a:pathLst>
                <a:path extrusionOk="0" h="3865" w="3865">
                  <a:moveTo>
                    <a:pt x="1944" y="1"/>
                  </a:moveTo>
                  <a:lnTo>
                    <a:pt x="1529" y="22"/>
                  </a:lnTo>
                  <a:lnTo>
                    <a:pt x="852" y="306"/>
                  </a:lnTo>
                  <a:lnTo>
                    <a:pt x="307" y="830"/>
                  </a:lnTo>
                  <a:lnTo>
                    <a:pt x="23" y="1529"/>
                  </a:lnTo>
                  <a:lnTo>
                    <a:pt x="1" y="1922"/>
                  </a:lnTo>
                  <a:lnTo>
                    <a:pt x="23" y="2315"/>
                  </a:lnTo>
                  <a:lnTo>
                    <a:pt x="307" y="3013"/>
                  </a:lnTo>
                  <a:lnTo>
                    <a:pt x="852" y="3537"/>
                  </a:lnTo>
                  <a:lnTo>
                    <a:pt x="1529" y="3843"/>
                  </a:lnTo>
                  <a:lnTo>
                    <a:pt x="1944" y="3865"/>
                  </a:lnTo>
                  <a:lnTo>
                    <a:pt x="2337" y="3843"/>
                  </a:lnTo>
                  <a:lnTo>
                    <a:pt x="3014" y="3537"/>
                  </a:lnTo>
                  <a:lnTo>
                    <a:pt x="3559" y="3013"/>
                  </a:lnTo>
                  <a:lnTo>
                    <a:pt x="3843" y="2315"/>
                  </a:lnTo>
                  <a:lnTo>
                    <a:pt x="3865" y="1922"/>
                  </a:lnTo>
                  <a:lnTo>
                    <a:pt x="3843" y="1529"/>
                  </a:lnTo>
                  <a:lnTo>
                    <a:pt x="3559" y="830"/>
                  </a:lnTo>
                  <a:lnTo>
                    <a:pt x="3014" y="306"/>
                  </a:lnTo>
                  <a:lnTo>
                    <a:pt x="2337" y="22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7193663" y="1978163"/>
              <a:ext cx="82975" cy="83525"/>
            </a:xfrm>
            <a:custGeom>
              <a:rect b="b" l="l" r="r" t="t"/>
              <a:pathLst>
                <a:path extrusionOk="0" h="3341" w="3319">
                  <a:moveTo>
                    <a:pt x="1660" y="1"/>
                  </a:moveTo>
                  <a:lnTo>
                    <a:pt x="1332" y="23"/>
                  </a:lnTo>
                  <a:lnTo>
                    <a:pt x="721" y="285"/>
                  </a:lnTo>
                  <a:lnTo>
                    <a:pt x="284" y="743"/>
                  </a:lnTo>
                  <a:lnTo>
                    <a:pt x="22" y="1332"/>
                  </a:lnTo>
                  <a:lnTo>
                    <a:pt x="0" y="1682"/>
                  </a:lnTo>
                  <a:lnTo>
                    <a:pt x="22" y="2009"/>
                  </a:lnTo>
                  <a:lnTo>
                    <a:pt x="284" y="2599"/>
                  </a:lnTo>
                  <a:lnTo>
                    <a:pt x="721" y="3057"/>
                  </a:lnTo>
                  <a:lnTo>
                    <a:pt x="1332" y="3319"/>
                  </a:lnTo>
                  <a:lnTo>
                    <a:pt x="1660" y="3341"/>
                  </a:lnTo>
                  <a:lnTo>
                    <a:pt x="2009" y="3319"/>
                  </a:lnTo>
                  <a:lnTo>
                    <a:pt x="2598" y="3057"/>
                  </a:lnTo>
                  <a:lnTo>
                    <a:pt x="3057" y="2599"/>
                  </a:lnTo>
                  <a:lnTo>
                    <a:pt x="3297" y="2009"/>
                  </a:lnTo>
                  <a:lnTo>
                    <a:pt x="3319" y="1682"/>
                  </a:lnTo>
                  <a:lnTo>
                    <a:pt x="3297" y="1332"/>
                  </a:lnTo>
                  <a:lnTo>
                    <a:pt x="3057" y="743"/>
                  </a:lnTo>
                  <a:lnTo>
                    <a:pt x="2598" y="285"/>
                  </a:lnTo>
                  <a:lnTo>
                    <a:pt x="2009" y="23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7152738" y="2089513"/>
              <a:ext cx="165925" cy="82425"/>
            </a:xfrm>
            <a:custGeom>
              <a:rect b="b" l="l" r="r" t="t"/>
              <a:pathLst>
                <a:path extrusionOk="0" h="3297" w="6637">
                  <a:moveTo>
                    <a:pt x="2489" y="0"/>
                  </a:moveTo>
                  <a:lnTo>
                    <a:pt x="1987" y="44"/>
                  </a:lnTo>
                  <a:lnTo>
                    <a:pt x="1092" y="415"/>
                  </a:lnTo>
                  <a:lnTo>
                    <a:pt x="415" y="1092"/>
                  </a:lnTo>
                  <a:lnTo>
                    <a:pt x="44" y="1987"/>
                  </a:lnTo>
                  <a:lnTo>
                    <a:pt x="0" y="2489"/>
                  </a:lnTo>
                  <a:lnTo>
                    <a:pt x="0" y="3297"/>
                  </a:lnTo>
                  <a:lnTo>
                    <a:pt x="1659" y="3297"/>
                  </a:lnTo>
                  <a:lnTo>
                    <a:pt x="1659" y="2489"/>
                  </a:lnTo>
                  <a:lnTo>
                    <a:pt x="1681" y="2314"/>
                  </a:lnTo>
                  <a:lnTo>
                    <a:pt x="1790" y="2030"/>
                  </a:lnTo>
                  <a:lnTo>
                    <a:pt x="2009" y="1812"/>
                  </a:lnTo>
                  <a:lnTo>
                    <a:pt x="2314" y="1681"/>
                  </a:lnTo>
                  <a:lnTo>
                    <a:pt x="2489" y="1659"/>
                  </a:lnTo>
                  <a:lnTo>
                    <a:pt x="4148" y="1659"/>
                  </a:lnTo>
                  <a:lnTo>
                    <a:pt x="4301" y="1681"/>
                  </a:lnTo>
                  <a:lnTo>
                    <a:pt x="4606" y="1790"/>
                  </a:lnTo>
                  <a:lnTo>
                    <a:pt x="4825" y="2009"/>
                  </a:lnTo>
                  <a:lnTo>
                    <a:pt x="4956" y="2314"/>
                  </a:lnTo>
                  <a:lnTo>
                    <a:pt x="4978" y="2489"/>
                  </a:lnTo>
                  <a:lnTo>
                    <a:pt x="4978" y="3297"/>
                  </a:lnTo>
                  <a:lnTo>
                    <a:pt x="6637" y="3297"/>
                  </a:lnTo>
                  <a:lnTo>
                    <a:pt x="6637" y="2489"/>
                  </a:lnTo>
                  <a:lnTo>
                    <a:pt x="6593" y="1987"/>
                  </a:lnTo>
                  <a:lnTo>
                    <a:pt x="6222" y="1092"/>
                  </a:lnTo>
                  <a:lnTo>
                    <a:pt x="5545" y="415"/>
                  </a:lnTo>
                  <a:lnTo>
                    <a:pt x="4650" y="4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904413" y="1757138"/>
              <a:ext cx="663125" cy="664750"/>
            </a:xfrm>
            <a:custGeom>
              <a:rect b="b" l="l" r="r" t="t"/>
              <a:pathLst>
                <a:path extrusionOk="0" h="26590" w="26525">
                  <a:moveTo>
                    <a:pt x="2729" y="1638"/>
                  </a:moveTo>
                  <a:lnTo>
                    <a:pt x="2947" y="1660"/>
                  </a:lnTo>
                  <a:lnTo>
                    <a:pt x="3340" y="1834"/>
                  </a:lnTo>
                  <a:lnTo>
                    <a:pt x="3668" y="2118"/>
                  </a:lnTo>
                  <a:lnTo>
                    <a:pt x="3843" y="2533"/>
                  </a:lnTo>
                  <a:lnTo>
                    <a:pt x="3843" y="2751"/>
                  </a:lnTo>
                  <a:lnTo>
                    <a:pt x="3843" y="2991"/>
                  </a:lnTo>
                  <a:lnTo>
                    <a:pt x="3668" y="3406"/>
                  </a:lnTo>
                  <a:lnTo>
                    <a:pt x="3340" y="3690"/>
                  </a:lnTo>
                  <a:lnTo>
                    <a:pt x="2947" y="3864"/>
                  </a:lnTo>
                  <a:lnTo>
                    <a:pt x="2729" y="3886"/>
                  </a:lnTo>
                  <a:lnTo>
                    <a:pt x="2511" y="3864"/>
                  </a:lnTo>
                  <a:lnTo>
                    <a:pt x="2118" y="3690"/>
                  </a:lnTo>
                  <a:lnTo>
                    <a:pt x="1790" y="3406"/>
                  </a:lnTo>
                  <a:lnTo>
                    <a:pt x="1616" y="2991"/>
                  </a:lnTo>
                  <a:lnTo>
                    <a:pt x="1616" y="2751"/>
                  </a:lnTo>
                  <a:lnTo>
                    <a:pt x="1616" y="2533"/>
                  </a:lnTo>
                  <a:lnTo>
                    <a:pt x="1790" y="2118"/>
                  </a:lnTo>
                  <a:lnTo>
                    <a:pt x="2096" y="1834"/>
                  </a:lnTo>
                  <a:lnTo>
                    <a:pt x="2489" y="1660"/>
                  </a:lnTo>
                  <a:lnTo>
                    <a:pt x="2729" y="1638"/>
                  </a:lnTo>
                  <a:close/>
                  <a:moveTo>
                    <a:pt x="23970" y="1681"/>
                  </a:moveTo>
                  <a:lnTo>
                    <a:pt x="24363" y="1856"/>
                  </a:lnTo>
                  <a:lnTo>
                    <a:pt x="24669" y="2162"/>
                  </a:lnTo>
                  <a:lnTo>
                    <a:pt x="24843" y="2555"/>
                  </a:lnTo>
                  <a:lnTo>
                    <a:pt x="24865" y="2795"/>
                  </a:lnTo>
                  <a:lnTo>
                    <a:pt x="24843" y="3013"/>
                  </a:lnTo>
                  <a:lnTo>
                    <a:pt x="24669" y="3428"/>
                  </a:lnTo>
                  <a:lnTo>
                    <a:pt x="24385" y="3734"/>
                  </a:lnTo>
                  <a:lnTo>
                    <a:pt x="23970" y="3886"/>
                  </a:lnTo>
                  <a:lnTo>
                    <a:pt x="23752" y="3908"/>
                  </a:lnTo>
                  <a:lnTo>
                    <a:pt x="23512" y="3886"/>
                  </a:lnTo>
                  <a:lnTo>
                    <a:pt x="23119" y="3734"/>
                  </a:lnTo>
                  <a:lnTo>
                    <a:pt x="22813" y="3428"/>
                  </a:lnTo>
                  <a:lnTo>
                    <a:pt x="22638" y="3013"/>
                  </a:lnTo>
                  <a:lnTo>
                    <a:pt x="22617" y="2795"/>
                  </a:lnTo>
                  <a:lnTo>
                    <a:pt x="22638" y="2555"/>
                  </a:lnTo>
                  <a:lnTo>
                    <a:pt x="22813" y="2162"/>
                  </a:lnTo>
                  <a:lnTo>
                    <a:pt x="23119" y="1856"/>
                  </a:lnTo>
                  <a:lnTo>
                    <a:pt x="23512" y="1681"/>
                  </a:lnTo>
                  <a:close/>
                  <a:moveTo>
                    <a:pt x="13230" y="7205"/>
                  </a:moveTo>
                  <a:lnTo>
                    <a:pt x="13863" y="7226"/>
                  </a:lnTo>
                  <a:lnTo>
                    <a:pt x="15042" y="7466"/>
                  </a:lnTo>
                  <a:lnTo>
                    <a:pt x="16133" y="7947"/>
                  </a:lnTo>
                  <a:lnTo>
                    <a:pt x="17115" y="8602"/>
                  </a:lnTo>
                  <a:lnTo>
                    <a:pt x="17945" y="9409"/>
                  </a:lnTo>
                  <a:lnTo>
                    <a:pt x="18600" y="10392"/>
                  </a:lnTo>
                  <a:lnTo>
                    <a:pt x="19058" y="11483"/>
                  </a:lnTo>
                  <a:lnTo>
                    <a:pt x="19298" y="12662"/>
                  </a:lnTo>
                  <a:lnTo>
                    <a:pt x="19320" y="13295"/>
                  </a:lnTo>
                  <a:lnTo>
                    <a:pt x="19298" y="13928"/>
                  </a:lnTo>
                  <a:lnTo>
                    <a:pt x="19058" y="15107"/>
                  </a:lnTo>
                  <a:lnTo>
                    <a:pt x="18600" y="16199"/>
                  </a:lnTo>
                  <a:lnTo>
                    <a:pt x="17945" y="17181"/>
                  </a:lnTo>
                  <a:lnTo>
                    <a:pt x="17115" y="17989"/>
                  </a:lnTo>
                  <a:lnTo>
                    <a:pt x="16133" y="18644"/>
                  </a:lnTo>
                  <a:lnTo>
                    <a:pt x="15042" y="19124"/>
                  </a:lnTo>
                  <a:lnTo>
                    <a:pt x="13863" y="19364"/>
                  </a:lnTo>
                  <a:lnTo>
                    <a:pt x="13230" y="19386"/>
                  </a:lnTo>
                  <a:lnTo>
                    <a:pt x="12618" y="19364"/>
                  </a:lnTo>
                  <a:lnTo>
                    <a:pt x="11418" y="19124"/>
                  </a:lnTo>
                  <a:lnTo>
                    <a:pt x="10326" y="18644"/>
                  </a:lnTo>
                  <a:lnTo>
                    <a:pt x="9366" y="17989"/>
                  </a:lnTo>
                  <a:lnTo>
                    <a:pt x="8536" y="17181"/>
                  </a:lnTo>
                  <a:lnTo>
                    <a:pt x="7881" y="16199"/>
                  </a:lnTo>
                  <a:lnTo>
                    <a:pt x="7423" y="15107"/>
                  </a:lnTo>
                  <a:lnTo>
                    <a:pt x="7161" y="13928"/>
                  </a:lnTo>
                  <a:lnTo>
                    <a:pt x="7161" y="13295"/>
                  </a:lnTo>
                  <a:lnTo>
                    <a:pt x="7161" y="12662"/>
                  </a:lnTo>
                  <a:lnTo>
                    <a:pt x="7423" y="11483"/>
                  </a:lnTo>
                  <a:lnTo>
                    <a:pt x="7881" y="10392"/>
                  </a:lnTo>
                  <a:lnTo>
                    <a:pt x="8536" y="9409"/>
                  </a:lnTo>
                  <a:lnTo>
                    <a:pt x="9366" y="8602"/>
                  </a:lnTo>
                  <a:lnTo>
                    <a:pt x="10326" y="7947"/>
                  </a:lnTo>
                  <a:lnTo>
                    <a:pt x="11418" y="7466"/>
                  </a:lnTo>
                  <a:lnTo>
                    <a:pt x="12618" y="7226"/>
                  </a:lnTo>
                  <a:lnTo>
                    <a:pt x="13230" y="7205"/>
                  </a:lnTo>
                  <a:close/>
                  <a:moveTo>
                    <a:pt x="2729" y="22682"/>
                  </a:moveTo>
                  <a:lnTo>
                    <a:pt x="2947" y="22704"/>
                  </a:lnTo>
                  <a:lnTo>
                    <a:pt x="3340" y="22857"/>
                  </a:lnTo>
                  <a:lnTo>
                    <a:pt x="3668" y="23163"/>
                  </a:lnTo>
                  <a:lnTo>
                    <a:pt x="3843" y="23577"/>
                  </a:lnTo>
                  <a:lnTo>
                    <a:pt x="3843" y="23796"/>
                  </a:lnTo>
                  <a:lnTo>
                    <a:pt x="3821" y="24014"/>
                  </a:lnTo>
                  <a:lnTo>
                    <a:pt x="3646" y="24429"/>
                  </a:lnTo>
                  <a:lnTo>
                    <a:pt x="3340" y="24734"/>
                  </a:lnTo>
                  <a:lnTo>
                    <a:pt x="2947" y="24909"/>
                  </a:lnTo>
                  <a:lnTo>
                    <a:pt x="2729" y="24931"/>
                  </a:lnTo>
                  <a:lnTo>
                    <a:pt x="2511" y="24909"/>
                  </a:lnTo>
                  <a:lnTo>
                    <a:pt x="2118" y="24734"/>
                  </a:lnTo>
                  <a:lnTo>
                    <a:pt x="1790" y="24429"/>
                  </a:lnTo>
                  <a:lnTo>
                    <a:pt x="1616" y="24036"/>
                  </a:lnTo>
                  <a:lnTo>
                    <a:pt x="1616" y="23796"/>
                  </a:lnTo>
                  <a:lnTo>
                    <a:pt x="1616" y="23577"/>
                  </a:lnTo>
                  <a:lnTo>
                    <a:pt x="1790" y="23184"/>
                  </a:lnTo>
                  <a:lnTo>
                    <a:pt x="2096" y="22879"/>
                  </a:lnTo>
                  <a:lnTo>
                    <a:pt x="2489" y="22704"/>
                  </a:lnTo>
                  <a:lnTo>
                    <a:pt x="2729" y="22682"/>
                  </a:lnTo>
                  <a:close/>
                  <a:moveTo>
                    <a:pt x="23752" y="22682"/>
                  </a:moveTo>
                  <a:lnTo>
                    <a:pt x="23970" y="22704"/>
                  </a:lnTo>
                  <a:lnTo>
                    <a:pt x="24363" y="22857"/>
                  </a:lnTo>
                  <a:lnTo>
                    <a:pt x="24669" y="23163"/>
                  </a:lnTo>
                  <a:lnTo>
                    <a:pt x="24843" y="23577"/>
                  </a:lnTo>
                  <a:lnTo>
                    <a:pt x="24865" y="23796"/>
                  </a:lnTo>
                  <a:lnTo>
                    <a:pt x="24843" y="24014"/>
                  </a:lnTo>
                  <a:lnTo>
                    <a:pt x="24669" y="24429"/>
                  </a:lnTo>
                  <a:lnTo>
                    <a:pt x="24385" y="24734"/>
                  </a:lnTo>
                  <a:lnTo>
                    <a:pt x="23970" y="24909"/>
                  </a:lnTo>
                  <a:lnTo>
                    <a:pt x="23752" y="24931"/>
                  </a:lnTo>
                  <a:lnTo>
                    <a:pt x="23512" y="24909"/>
                  </a:lnTo>
                  <a:lnTo>
                    <a:pt x="23119" y="24734"/>
                  </a:lnTo>
                  <a:lnTo>
                    <a:pt x="22813" y="24429"/>
                  </a:lnTo>
                  <a:lnTo>
                    <a:pt x="22638" y="24036"/>
                  </a:lnTo>
                  <a:lnTo>
                    <a:pt x="22617" y="23796"/>
                  </a:lnTo>
                  <a:lnTo>
                    <a:pt x="22638" y="23577"/>
                  </a:lnTo>
                  <a:lnTo>
                    <a:pt x="22813" y="23184"/>
                  </a:lnTo>
                  <a:lnTo>
                    <a:pt x="23097" y="22879"/>
                  </a:lnTo>
                  <a:lnTo>
                    <a:pt x="23512" y="22704"/>
                  </a:lnTo>
                  <a:lnTo>
                    <a:pt x="23752" y="22682"/>
                  </a:lnTo>
                  <a:close/>
                  <a:moveTo>
                    <a:pt x="2751" y="1"/>
                  </a:moveTo>
                  <a:lnTo>
                    <a:pt x="2467" y="22"/>
                  </a:lnTo>
                  <a:lnTo>
                    <a:pt x="1943" y="131"/>
                  </a:lnTo>
                  <a:lnTo>
                    <a:pt x="1201" y="459"/>
                  </a:lnTo>
                  <a:lnTo>
                    <a:pt x="459" y="1223"/>
                  </a:lnTo>
                  <a:lnTo>
                    <a:pt x="110" y="1943"/>
                  </a:lnTo>
                  <a:lnTo>
                    <a:pt x="0" y="2489"/>
                  </a:lnTo>
                  <a:lnTo>
                    <a:pt x="0" y="2773"/>
                  </a:lnTo>
                  <a:lnTo>
                    <a:pt x="0" y="3057"/>
                  </a:lnTo>
                  <a:lnTo>
                    <a:pt x="110" y="3581"/>
                  </a:lnTo>
                  <a:lnTo>
                    <a:pt x="328" y="4083"/>
                  </a:lnTo>
                  <a:lnTo>
                    <a:pt x="633" y="4519"/>
                  </a:lnTo>
                  <a:lnTo>
                    <a:pt x="1005" y="4891"/>
                  </a:lnTo>
                  <a:lnTo>
                    <a:pt x="1441" y="5196"/>
                  </a:lnTo>
                  <a:lnTo>
                    <a:pt x="1943" y="5393"/>
                  </a:lnTo>
                  <a:lnTo>
                    <a:pt x="2467" y="5502"/>
                  </a:lnTo>
                  <a:lnTo>
                    <a:pt x="2751" y="5524"/>
                  </a:lnTo>
                  <a:lnTo>
                    <a:pt x="3100" y="5502"/>
                  </a:lnTo>
                  <a:lnTo>
                    <a:pt x="3755" y="5349"/>
                  </a:lnTo>
                  <a:lnTo>
                    <a:pt x="4039" y="5196"/>
                  </a:lnTo>
                  <a:lnTo>
                    <a:pt x="7270" y="8405"/>
                  </a:lnTo>
                  <a:lnTo>
                    <a:pt x="6877" y="8929"/>
                  </a:lnTo>
                  <a:lnTo>
                    <a:pt x="6244" y="10042"/>
                  </a:lnTo>
                  <a:lnTo>
                    <a:pt x="5785" y="11287"/>
                  </a:lnTo>
                  <a:lnTo>
                    <a:pt x="5567" y="12597"/>
                  </a:lnTo>
                  <a:lnTo>
                    <a:pt x="5545" y="13273"/>
                  </a:lnTo>
                  <a:lnTo>
                    <a:pt x="5567" y="13950"/>
                  </a:lnTo>
                  <a:lnTo>
                    <a:pt x="5785" y="15260"/>
                  </a:lnTo>
                  <a:lnTo>
                    <a:pt x="6244" y="16482"/>
                  </a:lnTo>
                  <a:lnTo>
                    <a:pt x="6877" y="17618"/>
                  </a:lnTo>
                  <a:lnTo>
                    <a:pt x="7270" y="18120"/>
                  </a:lnTo>
                  <a:lnTo>
                    <a:pt x="4039" y="21351"/>
                  </a:lnTo>
                  <a:lnTo>
                    <a:pt x="3755" y="21220"/>
                  </a:lnTo>
                  <a:lnTo>
                    <a:pt x="3100" y="21067"/>
                  </a:lnTo>
                  <a:lnTo>
                    <a:pt x="2751" y="21045"/>
                  </a:lnTo>
                  <a:lnTo>
                    <a:pt x="2467" y="21045"/>
                  </a:lnTo>
                  <a:lnTo>
                    <a:pt x="1943" y="21176"/>
                  </a:lnTo>
                  <a:lnTo>
                    <a:pt x="1201" y="21503"/>
                  </a:lnTo>
                  <a:lnTo>
                    <a:pt x="459" y="22268"/>
                  </a:lnTo>
                  <a:lnTo>
                    <a:pt x="110" y="22988"/>
                  </a:lnTo>
                  <a:lnTo>
                    <a:pt x="0" y="23512"/>
                  </a:lnTo>
                  <a:lnTo>
                    <a:pt x="0" y="23796"/>
                  </a:lnTo>
                  <a:lnTo>
                    <a:pt x="0" y="24079"/>
                  </a:lnTo>
                  <a:lnTo>
                    <a:pt x="110" y="24625"/>
                  </a:lnTo>
                  <a:lnTo>
                    <a:pt x="328" y="25127"/>
                  </a:lnTo>
                  <a:lnTo>
                    <a:pt x="633" y="25564"/>
                  </a:lnTo>
                  <a:lnTo>
                    <a:pt x="1005" y="25935"/>
                  </a:lnTo>
                  <a:lnTo>
                    <a:pt x="1441" y="26219"/>
                  </a:lnTo>
                  <a:lnTo>
                    <a:pt x="1943" y="26437"/>
                  </a:lnTo>
                  <a:lnTo>
                    <a:pt x="2467" y="26546"/>
                  </a:lnTo>
                  <a:lnTo>
                    <a:pt x="2751" y="26568"/>
                  </a:lnTo>
                  <a:lnTo>
                    <a:pt x="3035" y="26546"/>
                  </a:lnTo>
                  <a:lnTo>
                    <a:pt x="3581" y="26437"/>
                  </a:lnTo>
                  <a:lnTo>
                    <a:pt x="4301" y="26088"/>
                  </a:lnTo>
                  <a:lnTo>
                    <a:pt x="5065" y="25346"/>
                  </a:lnTo>
                  <a:lnTo>
                    <a:pt x="5392" y="24625"/>
                  </a:lnTo>
                  <a:lnTo>
                    <a:pt x="5502" y="24079"/>
                  </a:lnTo>
                  <a:lnTo>
                    <a:pt x="5523" y="23796"/>
                  </a:lnTo>
                  <a:lnTo>
                    <a:pt x="5502" y="23446"/>
                  </a:lnTo>
                  <a:lnTo>
                    <a:pt x="5327" y="22813"/>
                  </a:lnTo>
                  <a:lnTo>
                    <a:pt x="5196" y="22529"/>
                  </a:lnTo>
                  <a:lnTo>
                    <a:pt x="8383" y="19320"/>
                  </a:lnTo>
                  <a:lnTo>
                    <a:pt x="8885" y="19713"/>
                  </a:lnTo>
                  <a:lnTo>
                    <a:pt x="10021" y="20346"/>
                  </a:lnTo>
                  <a:lnTo>
                    <a:pt x="11243" y="20783"/>
                  </a:lnTo>
                  <a:lnTo>
                    <a:pt x="12553" y="21023"/>
                  </a:lnTo>
                  <a:lnTo>
                    <a:pt x="13230" y="21045"/>
                  </a:lnTo>
                  <a:lnTo>
                    <a:pt x="13906" y="21023"/>
                  </a:lnTo>
                  <a:lnTo>
                    <a:pt x="15216" y="20783"/>
                  </a:lnTo>
                  <a:lnTo>
                    <a:pt x="16460" y="20346"/>
                  </a:lnTo>
                  <a:lnTo>
                    <a:pt x="17574" y="19713"/>
                  </a:lnTo>
                  <a:lnTo>
                    <a:pt x="18098" y="19320"/>
                  </a:lnTo>
                  <a:lnTo>
                    <a:pt x="21307" y="22551"/>
                  </a:lnTo>
                  <a:lnTo>
                    <a:pt x="21176" y="22835"/>
                  </a:lnTo>
                  <a:lnTo>
                    <a:pt x="21023" y="23490"/>
                  </a:lnTo>
                  <a:lnTo>
                    <a:pt x="21001" y="23839"/>
                  </a:lnTo>
                  <a:lnTo>
                    <a:pt x="21023" y="24123"/>
                  </a:lnTo>
                  <a:lnTo>
                    <a:pt x="21132" y="24647"/>
                  </a:lnTo>
                  <a:lnTo>
                    <a:pt x="21350" y="25149"/>
                  </a:lnTo>
                  <a:lnTo>
                    <a:pt x="21634" y="25586"/>
                  </a:lnTo>
                  <a:lnTo>
                    <a:pt x="22005" y="25957"/>
                  </a:lnTo>
                  <a:lnTo>
                    <a:pt x="22442" y="26262"/>
                  </a:lnTo>
                  <a:lnTo>
                    <a:pt x="22944" y="26459"/>
                  </a:lnTo>
                  <a:lnTo>
                    <a:pt x="23490" y="26568"/>
                  </a:lnTo>
                  <a:lnTo>
                    <a:pt x="23774" y="26590"/>
                  </a:lnTo>
                  <a:lnTo>
                    <a:pt x="24057" y="26568"/>
                  </a:lnTo>
                  <a:lnTo>
                    <a:pt x="24581" y="26459"/>
                  </a:lnTo>
                  <a:lnTo>
                    <a:pt x="25324" y="26131"/>
                  </a:lnTo>
                  <a:lnTo>
                    <a:pt x="26066" y="25367"/>
                  </a:lnTo>
                  <a:lnTo>
                    <a:pt x="26415" y="24647"/>
                  </a:lnTo>
                  <a:lnTo>
                    <a:pt x="26524" y="24101"/>
                  </a:lnTo>
                  <a:lnTo>
                    <a:pt x="26524" y="23839"/>
                  </a:lnTo>
                  <a:lnTo>
                    <a:pt x="26524" y="23534"/>
                  </a:lnTo>
                  <a:lnTo>
                    <a:pt x="26393" y="22988"/>
                  </a:lnTo>
                  <a:lnTo>
                    <a:pt x="26197" y="22486"/>
                  </a:lnTo>
                  <a:lnTo>
                    <a:pt x="25891" y="22049"/>
                  </a:lnTo>
                  <a:lnTo>
                    <a:pt x="25520" y="21678"/>
                  </a:lnTo>
                  <a:lnTo>
                    <a:pt x="25062" y="21372"/>
                  </a:lnTo>
                  <a:lnTo>
                    <a:pt x="24560" y="21154"/>
                  </a:lnTo>
                  <a:lnTo>
                    <a:pt x="24036" y="21045"/>
                  </a:lnTo>
                  <a:lnTo>
                    <a:pt x="23752" y="21045"/>
                  </a:lnTo>
                  <a:lnTo>
                    <a:pt x="23403" y="21067"/>
                  </a:lnTo>
                  <a:lnTo>
                    <a:pt x="22748" y="21220"/>
                  </a:lnTo>
                  <a:lnTo>
                    <a:pt x="22464" y="21372"/>
                  </a:lnTo>
                  <a:lnTo>
                    <a:pt x="19277" y="18163"/>
                  </a:lnTo>
                  <a:lnTo>
                    <a:pt x="19648" y="17639"/>
                  </a:lnTo>
                  <a:lnTo>
                    <a:pt x="20281" y="16504"/>
                  </a:lnTo>
                  <a:lnTo>
                    <a:pt x="20739" y="15282"/>
                  </a:lnTo>
                  <a:lnTo>
                    <a:pt x="20958" y="13972"/>
                  </a:lnTo>
                  <a:lnTo>
                    <a:pt x="20979" y="13295"/>
                  </a:lnTo>
                  <a:lnTo>
                    <a:pt x="20958" y="12618"/>
                  </a:lnTo>
                  <a:lnTo>
                    <a:pt x="20739" y="11309"/>
                  </a:lnTo>
                  <a:lnTo>
                    <a:pt x="20281" y="10086"/>
                  </a:lnTo>
                  <a:lnTo>
                    <a:pt x="19648" y="8951"/>
                  </a:lnTo>
                  <a:lnTo>
                    <a:pt x="19277" y="8427"/>
                  </a:lnTo>
                  <a:lnTo>
                    <a:pt x="22464" y="5240"/>
                  </a:lnTo>
                  <a:lnTo>
                    <a:pt x="22748" y="5371"/>
                  </a:lnTo>
                  <a:lnTo>
                    <a:pt x="23403" y="5545"/>
                  </a:lnTo>
                  <a:lnTo>
                    <a:pt x="23752" y="5567"/>
                  </a:lnTo>
                  <a:lnTo>
                    <a:pt x="24036" y="5567"/>
                  </a:lnTo>
                  <a:lnTo>
                    <a:pt x="24560" y="5458"/>
                  </a:lnTo>
                  <a:lnTo>
                    <a:pt x="25302" y="5109"/>
                  </a:lnTo>
                  <a:lnTo>
                    <a:pt x="26044" y="4367"/>
                  </a:lnTo>
                  <a:lnTo>
                    <a:pt x="26371" y="3624"/>
                  </a:lnTo>
                  <a:lnTo>
                    <a:pt x="26481" y="3100"/>
                  </a:lnTo>
                  <a:lnTo>
                    <a:pt x="26502" y="2817"/>
                  </a:lnTo>
                  <a:lnTo>
                    <a:pt x="26481" y="2533"/>
                  </a:lnTo>
                  <a:lnTo>
                    <a:pt x="26371" y="1987"/>
                  </a:lnTo>
                  <a:lnTo>
                    <a:pt x="26175" y="1507"/>
                  </a:lnTo>
                  <a:lnTo>
                    <a:pt x="25869" y="1048"/>
                  </a:lnTo>
                  <a:lnTo>
                    <a:pt x="25498" y="677"/>
                  </a:lnTo>
                  <a:lnTo>
                    <a:pt x="25062" y="393"/>
                  </a:lnTo>
                  <a:lnTo>
                    <a:pt x="24560" y="175"/>
                  </a:lnTo>
                  <a:lnTo>
                    <a:pt x="24036" y="66"/>
                  </a:lnTo>
                  <a:lnTo>
                    <a:pt x="23446" y="66"/>
                  </a:lnTo>
                  <a:lnTo>
                    <a:pt x="22922" y="175"/>
                  </a:lnTo>
                  <a:lnTo>
                    <a:pt x="22180" y="524"/>
                  </a:lnTo>
                  <a:lnTo>
                    <a:pt x="21438" y="1267"/>
                  </a:lnTo>
                  <a:lnTo>
                    <a:pt x="21110" y="2009"/>
                  </a:lnTo>
                  <a:lnTo>
                    <a:pt x="21001" y="2533"/>
                  </a:lnTo>
                  <a:lnTo>
                    <a:pt x="20979" y="2817"/>
                  </a:lnTo>
                  <a:lnTo>
                    <a:pt x="21001" y="3166"/>
                  </a:lnTo>
                  <a:lnTo>
                    <a:pt x="21154" y="3799"/>
                  </a:lnTo>
                  <a:lnTo>
                    <a:pt x="21307" y="4105"/>
                  </a:lnTo>
                  <a:lnTo>
                    <a:pt x="18098" y="7314"/>
                  </a:lnTo>
                  <a:lnTo>
                    <a:pt x="17574" y="6943"/>
                  </a:lnTo>
                  <a:lnTo>
                    <a:pt x="16460" y="6309"/>
                  </a:lnTo>
                  <a:lnTo>
                    <a:pt x="15216" y="5851"/>
                  </a:lnTo>
                  <a:lnTo>
                    <a:pt x="13906" y="5611"/>
                  </a:lnTo>
                  <a:lnTo>
                    <a:pt x="13230" y="5589"/>
                  </a:lnTo>
                  <a:lnTo>
                    <a:pt x="12553" y="5611"/>
                  </a:lnTo>
                  <a:lnTo>
                    <a:pt x="11243" y="5851"/>
                  </a:lnTo>
                  <a:lnTo>
                    <a:pt x="10021" y="6309"/>
                  </a:lnTo>
                  <a:lnTo>
                    <a:pt x="8885" y="6943"/>
                  </a:lnTo>
                  <a:lnTo>
                    <a:pt x="8383" y="7314"/>
                  </a:lnTo>
                  <a:lnTo>
                    <a:pt x="5196" y="4039"/>
                  </a:lnTo>
                  <a:lnTo>
                    <a:pt x="5327" y="3755"/>
                  </a:lnTo>
                  <a:lnTo>
                    <a:pt x="5502" y="3100"/>
                  </a:lnTo>
                  <a:lnTo>
                    <a:pt x="5523" y="2773"/>
                  </a:lnTo>
                  <a:lnTo>
                    <a:pt x="5502" y="2467"/>
                  </a:lnTo>
                  <a:lnTo>
                    <a:pt x="5392" y="1943"/>
                  </a:lnTo>
                  <a:lnTo>
                    <a:pt x="5174" y="1441"/>
                  </a:lnTo>
                  <a:lnTo>
                    <a:pt x="4890" y="1005"/>
                  </a:lnTo>
                  <a:lnTo>
                    <a:pt x="4519" y="634"/>
                  </a:lnTo>
                  <a:lnTo>
                    <a:pt x="4083" y="328"/>
                  </a:lnTo>
                  <a:lnTo>
                    <a:pt x="3581" y="131"/>
                  </a:lnTo>
                  <a:lnTo>
                    <a:pt x="3035" y="22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4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835600" y="38830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 B = 8 b</a:t>
            </a:r>
            <a:br>
              <a:rPr lang="en-GB"/>
            </a:br>
            <a:r>
              <a:rPr lang="en-GB"/>
              <a:t>( 1 byte = 8 biți)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9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1001" name="Google Shape;1001;p49"/>
          <p:cNvSpPr txBox="1"/>
          <p:nvPr>
            <p:ph idx="1" type="subTitle"/>
          </p:nvPr>
        </p:nvSpPr>
        <p:spPr>
          <a:xfrm>
            <a:off x="772450" y="3197250"/>
            <a:ext cx="2304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Memory size = 2</a:t>
            </a:r>
            <a:r>
              <a:rPr baseline="30000" lang="en-GB"/>
              <a:t>n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9"/>
          <p:cNvSpPr txBox="1"/>
          <p:nvPr>
            <p:ph idx="4" type="subTitle"/>
          </p:nvPr>
        </p:nvSpPr>
        <p:spPr>
          <a:xfrm>
            <a:off x="3077125" y="3197250"/>
            <a:ext cx="29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Cache size = 2</a:t>
            </a:r>
            <a:r>
              <a:rPr baseline="30000" lang="en-GB"/>
              <a:t>m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  bits for index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3" name="Google Shape;1003;p49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</a:t>
            </a:r>
            <a:endParaRPr/>
          </a:p>
        </p:txBody>
      </p:sp>
      <p:sp>
        <p:nvSpPr>
          <p:cNvPr id="1004" name="Google Shape;1004;p49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Tag size</a:t>
            </a:r>
            <a:endParaRPr/>
          </a:p>
        </p:txBody>
      </p:sp>
      <p:sp>
        <p:nvSpPr>
          <p:cNvPr id="1005" name="Google Shape;1005;p49"/>
          <p:cNvSpPr txBox="1"/>
          <p:nvPr>
            <p:ph idx="6" type="subTitle"/>
          </p:nvPr>
        </p:nvSpPr>
        <p:spPr>
          <a:xfrm>
            <a:off x="5797150" y="3197250"/>
            <a:ext cx="3064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No. of bits/word = 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/>
              <a:t>32 - n -  block offset - word offset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06" name="Google Shape;1006;p49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1007" name="Google Shape;1007;p49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49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1012" name="Google Shape;1012;p49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49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1017" name="Google Shape;1017;p49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49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1022" name="Google Shape;1022;p49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4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27" name="Google Shape;1027;p49"/>
          <p:cNvSpPr txBox="1"/>
          <p:nvPr>
            <p:ph idx="1" type="subTitle"/>
          </p:nvPr>
        </p:nvSpPr>
        <p:spPr>
          <a:xfrm>
            <a:off x="835600" y="38830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 B = 8 b</a:t>
            </a:r>
            <a:br>
              <a:rPr lang="en-GB"/>
            </a:br>
            <a:r>
              <a:rPr lang="en-GB"/>
              <a:t>( 1 byte = 8 biți)</a:t>
            </a:r>
            <a:endParaRPr/>
          </a:p>
        </p:txBody>
      </p:sp>
      <p:graphicFrame>
        <p:nvGraphicFramePr>
          <p:cNvPr id="1028" name="Google Shape;1028;p49"/>
          <p:cNvGraphicFramePr/>
          <p:nvPr/>
        </p:nvGraphicFramePr>
        <p:xfrm>
          <a:off x="904175" y="147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{9C2A25D2-BCC0-46AA-9FFA-2110DD6786CD}</a:tableStyleId>
              </a:tblPr>
              <a:tblGrid>
                <a:gridCol w="2312025"/>
                <a:gridCol w="2119900"/>
                <a:gridCol w="1673000"/>
                <a:gridCol w="1599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TAG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INDEX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BLOCK OFFSET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WORD OFFSET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0000"/>
                          </a:solidFill>
                        </a:rPr>
                        <a:t>(only for byte     addressed)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n-m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log</a:t>
                      </a:r>
                      <a:r>
                        <a:rPr baseline="-25000" lang="en-GB" sz="1000"/>
                        <a:t>2</a:t>
                      </a:r>
                      <a:r>
                        <a:rPr lang="en-GB" sz="1000"/>
                        <a:t>(no. of </a:t>
                      </a:r>
                      <a:r>
                        <a:rPr b="1" lang="en-GB" sz="1000"/>
                        <a:t>words / block</a:t>
                      </a:r>
                      <a:r>
                        <a:rPr lang="en-GB" sz="1000"/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log</a:t>
                      </a:r>
                      <a:r>
                        <a:rPr baseline="-25000" lang="en-GB" sz="1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(no.of 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bytes / word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9" name="Google Shape;1029;p49"/>
          <p:cNvSpPr txBox="1"/>
          <p:nvPr>
            <p:ph type="title"/>
          </p:nvPr>
        </p:nvSpPr>
        <p:spPr>
          <a:xfrm rot="-467577">
            <a:off x="3844136" y="4110752"/>
            <a:ext cx="5602037" cy="55409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0000"/>
                </a:solidFill>
              </a:rPr>
              <a:t>Word addressed vs. byte addressed</a:t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0"/>
          <p:cNvSpPr txBox="1"/>
          <p:nvPr>
            <p:ph idx="1" type="subTitle"/>
          </p:nvPr>
        </p:nvSpPr>
        <p:spPr>
          <a:xfrm>
            <a:off x="3428775" y="1631575"/>
            <a:ext cx="49080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How many total bits are required for a D.M. cache with 64 KB of data and 4-word blocks, assuming a 32-bit address? We consider a word has 32 bits and the memory is </a:t>
            </a:r>
            <a:r>
              <a:rPr b="1" lang="en-GB"/>
              <a:t>byte </a:t>
            </a:r>
            <a:r>
              <a:rPr lang="en-GB"/>
              <a:t>addressable. </a:t>
            </a:r>
            <a:endParaRPr/>
          </a:p>
        </p:txBody>
      </p:sp>
      <p:grpSp>
        <p:nvGrpSpPr>
          <p:cNvPr id="1035" name="Google Shape;1035;p50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1036" name="Google Shape;1036;p50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1041" name="Google Shape;1041;p50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50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1046" name="Google Shape;1046;p50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1051" name="Google Shape;1051;p50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50"/>
          <p:cNvGrpSpPr/>
          <p:nvPr/>
        </p:nvGrpSpPr>
        <p:grpSpPr>
          <a:xfrm>
            <a:off x="1474413" y="1635625"/>
            <a:ext cx="868875" cy="963850"/>
            <a:chOff x="1474413" y="1558738"/>
            <a:chExt cx="868875" cy="963850"/>
          </a:xfrm>
        </p:grpSpPr>
        <p:sp>
          <p:nvSpPr>
            <p:cNvPr id="1056" name="Google Shape;1056;p50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5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Problem no. 1</a:t>
            </a:r>
            <a:endParaRPr/>
          </a:p>
        </p:txBody>
      </p:sp>
      <p:sp>
        <p:nvSpPr>
          <p:cNvPr id="1066" name="Google Shape;1066;p50"/>
          <p:cNvSpPr txBox="1"/>
          <p:nvPr>
            <p:ph idx="1" type="subTitle"/>
          </p:nvPr>
        </p:nvSpPr>
        <p:spPr>
          <a:xfrm>
            <a:off x="1474425" y="3003175"/>
            <a:ext cx="69495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Transform: data from kilobytes (kB) to bytes (B)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Compute: no. of words, no. of blocks, offsets (word offset, block offset), no. of bits for tag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Multiply data for tag and </a:t>
            </a:r>
            <a:r>
              <a:rPr b="1" lang="en-GB"/>
              <a:t>valid </a:t>
            </a:r>
            <a:r>
              <a:rPr lang="en-GB"/>
              <a:t>and add it with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1"/>
          <p:cNvSpPr/>
          <p:nvPr/>
        </p:nvSpPr>
        <p:spPr>
          <a:xfrm>
            <a:off x="7697475" y="20592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1"/>
          <p:cNvSpPr txBox="1"/>
          <p:nvPr>
            <p:ph type="title"/>
          </p:nvPr>
        </p:nvSpPr>
        <p:spPr>
          <a:xfrm>
            <a:off x="415200" y="1369150"/>
            <a:ext cx="27090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Problem no. </a:t>
            </a:r>
            <a:r>
              <a:rPr lang="en-GB" sz="2800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1073" name="Google Shape;1073;p51"/>
          <p:cNvSpPr txBox="1"/>
          <p:nvPr>
            <p:ph idx="1" type="subTitle"/>
          </p:nvPr>
        </p:nvSpPr>
        <p:spPr>
          <a:xfrm>
            <a:off x="339000" y="2218450"/>
            <a:ext cx="36783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many total bytes are required for a D.M. cache with 32 KB of data and 8-word blocks, assuming a 32-bit address? We consider a word has 32 bits and the memory is word addressable.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51"/>
          <p:cNvGrpSpPr/>
          <p:nvPr/>
        </p:nvGrpSpPr>
        <p:grpSpPr>
          <a:xfrm>
            <a:off x="3093536" y="4221850"/>
            <a:ext cx="279251" cy="280502"/>
            <a:chOff x="3245936" y="3278875"/>
            <a:chExt cx="279251" cy="280502"/>
          </a:xfrm>
        </p:grpSpPr>
        <p:sp>
          <p:nvSpPr>
            <p:cNvPr id="1075" name="Google Shape;1075;p51"/>
            <p:cNvSpPr/>
            <p:nvPr/>
          </p:nvSpPr>
          <p:spPr>
            <a:xfrm>
              <a:off x="3378651" y="32788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3378651" y="3467903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3435029" y="3410323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3245936" y="3410323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51"/>
          <p:cNvGrpSpPr/>
          <p:nvPr/>
        </p:nvGrpSpPr>
        <p:grpSpPr>
          <a:xfrm>
            <a:off x="8356852" y="1992625"/>
            <a:ext cx="217525" cy="218499"/>
            <a:chOff x="6548002" y="3230725"/>
            <a:chExt cx="217525" cy="218499"/>
          </a:xfrm>
        </p:grpSpPr>
        <p:sp>
          <p:nvSpPr>
            <p:cNvPr id="1080" name="Google Shape;1080;p51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51"/>
          <p:cNvGrpSpPr/>
          <p:nvPr/>
        </p:nvGrpSpPr>
        <p:grpSpPr>
          <a:xfrm>
            <a:off x="8440752" y="4221850"/>
            <a:ext cx="217525" cy="218499"/>
            <a:chOff x="6591027" y="3544075"/>
            <a:chExt cx="217525" cy="218499"/>
          </a:xfrm>
        </p:grpSpPr>
        <p:sp>
          <p:nvSpPr>
            <p:cNvPr id="1085" name="Google Shape;1085;p51"/>
            <p:cNvSpPr/>
            <p:nvPr/>
          </p:nvSpPr>
          <p:spPr>
            <a:xfrm>
              <a:off x="6694407" y="354407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6694407" y="369132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6738323" y="364646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6591027" y="364646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1"/>
          <p:cNvGrpSpPr/>
          <p:nvPr/>
        </p:nvGrpSpPr>
        <p:grpSpPr>
          <a:xfrm>
            <a:off x="6547165" y="297900"/>
            <a:ext cx="243082" cy="242093"/>
            <a:chOff x="6547165" y="297900"/>
            <a:chExt cx="243082" cy="242093"/>
          </a:xfrm>
        </p:grpSpPr>
        <p:sp>
          <p:nvSpPr>
            <p:cNvPr id="1090" name="Google Shape;1090;p51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51"/>
          <p:cNvGrpSpPr/>
          <p:nvPr/>
        </p:nvGrpSpPr>
        <p:grpSpPr>
          <a:xfrm>
            <a:off x="2815661" y="780875"/>
            <a:ext cx="279251" cy="280502"/>
            <a:chOff x="3245936" y="3278875"/>
            <a:chExt cx="279251" cy="280502"/>
          </a:xfrm>
        </p:grpSpPr>
        <p:sp>
          <p:nvSpPr>
            <p:cNvPr id="1095" name="Google Shape;1095;p51"/>
            <p:cNvSpPr/>
            <p:nvPr/>
          </p:nvSpPr>
          <p:spPr>
            <a:xfrm>
              <a:off x="3378651" y="32788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3378651" y="3467903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3435029" y="3410323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3245936" y="3410323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51"/>
          <p:cNvGrpSpPr/>
          <p:nvPr/>
        </p:nvGrpSpPr>
        <p:grpSpPr>
          <a:xfrm>
            <a:off x="3750500" y="875250"/>
            <a:ext cx="4670375" cy="3775875"/>
            <a:chOff x="3217100" y="875250"/>
            <a:chExt cx="4670375" cy="3775875"/>
          </a:xfrm>
        </p:grpSpPr>
        <p:sp>
          <p:nvSpPr>
            <p:cNvPr id="1100" name="Google Shape;1100;p51"/>
            <p:cNvSpPr/>
            <p:nvPr/>
          </p:nvSpPr>
          <p:spPr>
            <a:xfrm>
              <a:off x="3412425" y="875250"/>
              <a:ext cx="4300675" cy="3775875"/>
            </a:xfrm>
            <a:custGeom>
              <a:rect b="b" l="l" r="r" t="t"/>
              <a:pathLst>
                <a:path extrusionOk="0" h="151035" w="172027">
                  <a:moveTo>
                    <a:pt x="121928" y="0"/>
                  </a:moveTo>
                  <a:lnTo>
                    <a:pt x="118474" y="403"/>
                  </a:lnTo>
                  <a:lnTo>
                    <a:pt x="115054" y="1140"/>
                  </a:lnTo>
                  <a:lnTo>
                    <a:pt x="111700" y="2281"/>
                  </a:lnTo>
                  <a:lnTo>
                    <a:pt x="110091" y="3018"/>
                  </a:lnTo>
                  <a:lnTo>
                    <a:pt x="106804" y="4661"/>
                  </a:lnTo>
                  <a:lnTo>
                    <a:pt x="100467" y="8250"/>
                  </a:lnTo>
                  <a:lnTo>
                    <a:pt x="95738" y="10899"/>
                  </a:lnTo>
                  <a:lnTo>
                    <a:pt x="92519" y="12542"/>
                  </a:lnTo>
                  <a:lnTo>
                    <a:pt x="89199" y="13984"/>
                  </a:lnTo>
                  <a:lnTo>
                    <a:pt x="85712" y="15157"/>
                  </a:lnTo>
                  <a:lnTo>
                    <a:pt x="83901" y="15593"/>
                  </a:lnTo>
                  <a:lnTo>
                    <a:pt x="82660" y="15862"/>
                  </a:lnTo>
                  <a:lnTo>
                    <a:pt x="80112" y="16197"/>
                  </a:lnTo>
                  <a:lnTo>
                    <a:pt x="77496" y="16365"/>
                  </a:lnTo>
                  <a:lnTo>
                    <a:pt x="74814" y="16365"/>
                  </a:lnTo>
                  <a:lnTo>
                    <a:pt x="70689" y="16063"/>
                  </a:lnTo>
                  <a:lnTo>
                    <a:pt x="65022" y="15225"/>
                  </a:lnTo>
                  <a:lnTo>
                    <a:pt x="56270" y="13347"/>
                  </a:lnTo>
                  <a:lnTo>
                    <a:pt x="47484" y="11234"/>
                  </a:lnTo>
                  <a:lnTo>
                    <a:pt x="41649" y="9960"/>
                  </a:lnTo>
                  <a:lnTo>
                    <a:pt x="35915" y="8987"/>
                  </a:lnTo>
                  <a:lnTo>
                    <a:pt x="30382" y="8451"/>
                  </a:lnTo>
                  <a:lnTo>
                    <a:pt x="26391" y="8451"/>
                  </a:lnTo>
                  <a:lnTo>
                    <a:pt x="23809" y="8686"/>
                  </a:lnTo>
                  <a:lnTo>
                    <a:pt x="21294" y="9088"/>
                  </a:lnTo>
                  <a:lnTo>
                    <a:pt x="18846" y="9725"/>
                  </a:lnTo>
                  <a:lnTo>
                    <a:pt x="16533" y="10630"/>
                  </a:lnTo>
                  <a:lnTo>
                    <a:pt x="14286" y="11771"/>
                  </a:lnTo>
                  <a:lnTo>
                    <a:pt x="12140" y="13213"/>
                  </a:lnTo>
                  <a:lnTo>
                    <a:pt x="10128" y="14923"/>
                  </a:lnTo>
                  <a:lnTo>
                    <a:pt x="8216" y="16968"/>
                  </a:lnTo>
                  <a:lnTo>
                    <a:pt x="6473" y="19383"/>
                  </a:lnTo>
                  <a:lnTo>
                    <a:pt x="4829" y="22132"/>
                  </a:lnTo>
                  <a:lnTo>
                    <a:pt x="3320" y="25251"/>
                  </a:lnTo>
                  <a:lnTo>
                    <a:pt x="2650" y="26995"/>
                  </a:lnTo>
                  <a:lnTo>
                    <a:pt x="2214" y="28202"/>
                  </a:lnTo>
                  <a:lnTo>
                    <a:pt x="1443" y="30717"/>
                  </a:lnTo>
                  <a:lnTo>
                    <a:pt x="839" y="33299"/>
                  </a:lnTo>
                  <a:lnTo>
                    <a:pt x="403" y="35948"/>
                  </a:lnTo>
                  <a:lnTo>
                    <a:pt x="135" y="38631"/>
                  </a:lnTo>
                  <a:lnTo>
                    <a:pt x="1" y="41347"/>
                  </a:lnTo>
                  <a:lnTo>
                    <a:pt x="68" y="44063"/>
                  </a:lnTo>
                  <a:lnTo>
                    <a:pt x="269" y="46813"/>
                  </a:lnTo>
                  <a:lnTo>
                    <a:pt x="638" y="49529"/>
                  </a:lnTo>
                  <a:lnTo>
                    <a:pt x="1174" y="52178"/>
                  </a:lnTo>
                  <a:lnTo>
                    <a:pt x="1878" y="54827"/>
                  </a:lnTo>
                  <a:lnTo>
                    <a:pt x="2717" y="57376"/>
                  </a:lnTo>
                  <a:lnTo>
                    <a:pt x="3756" y="59891"/>
                  </a:lnTo>
                  <a:lnTo>
                    <a:pt x="4930" y="62272"/>
                  </a:lnTo>
                  <a:lnTo>
                    <a:pt x="6271" y="64552"/>
                  </a:lnTo>
                  <a:lnTo>
                    <a:pt x="7780" y="66732"/>
                  </a:lnTo>
                  <a:lnTo>
                    <a:pt x="8619" y="67738"/>
                  </a:lnTo>
                  <a:lnTo>
                    <a:pt x="10832" y="70286"/>
                  </a:lnTo>
                  <a:lnTo>
                    <a:pt x="14219" y="74042"/>
                  </a:lnTo>
                  <a:lnTo>
                    <a:pt x="16231" y="76758"/>
                  </a:lnTo>
                  <a:lnTo>
                    <a:pt x="17069" y="78200"/>
                  </a:lnTo>
                  <a:lnTo>
                    <a:pt x="17572" y="79206"/>
                  </a:lnTo>
                  <a:lnTo>
                    <a:pt x="18343" y="81285"/>
                  </a:lnTo>
                  <a:lnTo>
                    <a:pt x="18813" y="83364"/>
                  </a:lnTo>
                  <a:lnTo>
                    <a:pt x="19048" y="85443"/>
                  </a:lnTo>
                  <a:lnTo>
                    <a:pt x="19048" y="87556"/>
                  </a:lnTo>
                  <a:lnTo>
                    <a:pt x="18813" y="89669"/>
                  </a:lnTo>
                  <a:lnTo>
                    <a:pt x="18209" y="92821"/>
                  </a:lnTo>
                  <a:lnTo>
                    <a:pt x="16868" y="97012"/>
                  </a:lnTo>
                  <a:lnTo>
                    <a:pt x="15191" y="101171"/>
                  </a:lnTo>
                  <a:lnTo>
                    <a:pt x="12475" y="107240"/>
                  </a:lnTo>
                  <a:lnTo>
                    <a:pt x="10966" y="111096"/>
                  </a:lnTo>
                  <a:lnTo>
                    <a:pt x="10564" y="112203"/>
                  </a:lnTo>
                  <a:lnTo>
                    <a:pt x="9994" y="114383"/>
                  </a:lnTo>
                  <a:lnTo>
                    <a:pt x="9658" y="116529"/>
                  </a:lnTo>
                  <a:lnTo>
                    <a:pt x="9524" y="118574"/>
                  </a:lnTo>
                  <a:lnTo>
                    <a:pt x="9591" y="120553"/>
                  </a:lnTo>
                  <a:lnTo>
                    <a:pt x="9859" y="122498"/>
                  </a:lnTo>
                  <a:lnTo>
                    <a:pt x="10329" y="124342"/>
                  </a:lnTo>
                  <a:lnTo>
                    <a:pt x="10966" y="126153"/>
                  </a:lnTo>
                  <a:lnTo>
                    <a:pt x="11771" y="127897"/>
                  </a:lnTo>
                  <a:lnTo>
                    <a:pt x="12710" y="129573"/>
                  </a:lnTo>
                  <a:lnTo>
                    <a:pt x="14420" y="131988"/>
                  </a:lnTo>
                  <a:lnTo>
                    <a:pt x="17136" y="134972"/>
                  </a:lnTo>
                  <a:lnTo>
                    <a:pt x="20322" y="137688"/>
                  </a:lnTo>
                  <a:lnTo>
                    <a:pt x="23843" y="140170"/>
                  </a:lnTo>
                  <a:lnTo>
                    <a:pt x="27632" y="142383"/>
                  </a:lnTo>
                  <a:lnTo>
                    <a:pt x="31623" y="144362"/>
                  </a:lnTo>
                  <a:lnTo>
                    <a:pt x="35714" y="146105"/>
                  </a:lnTo>
                  <a:lnTo>
                    <a:pt x="39838" y="147547"/>
                  </a:lnTo>
                  <a:lnTo>
                    <a:pt x="43862" y="148788"/>
                  </a:lnTo>
                  <a:lnTo>
                    <a:pt x="47786" y="149727"/>
                  </a:lnTo>
                  <a:lnTo>
                    <a:pt x="51441" y="150465"/>
                  </a:lnTo>
                  <a:lnTo>
                    <a:pt x="53151" y="150699"/>
                  </a:lnTo>
                  <a:lnTo>
                    <a:pt x="54559" y="150867"/>
                  </a:lnTo>
                  <a:lnTo>
                    <a:pt x="57309" y="151035"/>
                  </a:lnTo>
                  <a:lnTo>
                    <a:pt x="60025" y="151001"/>
                  </a:lnTo>
                  <a:lnTo>
                    <a:pt x="62708" y="150800"/>
                  </a:lnTo>
                  <a:lnTo>
                    <a:pt x="66732" y="150163"/>
                  </a:lnTo>
                  <a:lnTo>
                    <a:pt x="71963" y="148821"/>
                  </a:lnTo>
                  <a:lnTo>
                    <a:pt x="77161" y="147011"/>
                  </a:lnTo>
                  <a:lnTo>
                    <a:pt x="82292" y="144898"/>
                  </a:lnTo>
                  <a:lnTo>
                    <a:pt x="89937" y="141377"/>
                  </a:lnTo>
                  <a:lnTo>
                    <a:pt x="97516" y="137856"/>
                  </a:lnTo>
                  <a:lnTo>
                    <a:pt x="102613" y="135676"/>
                  </a:lnTo>
                  <a:lnTo>
                    <a:pt x="107676" y="133798"/>
                  </a:lnTo>
                  <a:lnTo>
                    <a:pt x="112807" y="132390"/>
                  </a:lnTo>
                  <a:lnTo>
                    <a:pt x="116697" y="131686"/>
                  </a:lnTo>
                  <a:lnTo>
                    <a:pt x="119279" y="131384"/>
                  </a:lnTo>
                  <a:lnTo>
                    <a:pt x="121928" y="131283"/>
                  </a:lnTo>
                  <a:lnTo>
                    <a:pt x="124544" y="131384"/>
                  </a:lnTo>
                  <a:lnTo>
                    <a:pt x="127226" y="131686"/>
                  </a:lnTo>
                  <a:lnTo>
                    <a:pt x="129909" y="132222"/>
                  </a:lnTo>
                  <a:lnTo>
                    <a:pt x="132592" y="132994"/>
                  </a:lnTo>
                  <a:lnTo>
                    <a:pt x="135341" y="134000"/>
                  </a:lnTo>
                  <a:lnTo>
                    <a:pt x="136716" y="134637"/>
                  </a:lnTo>
                  <a:lnTo>
                    <a:pt x="137689" y="135073"/>
                  </a:lnTo>
                  <a:lnTo>
                    <a:pt x="139600" y="135777"/>
                  </a:lnTo>
                  <a:lnTo>
                    <a:pt x="141478" y="136313"/>
                  </a:lnTo>
                  <a:lnTo>
                    <a:pt x="143356" y="136649"/>
                  </a:lnTo>
                  <a:lnTo>
                    <a:pt x="145167" y="136850"/>
                  </a:lnTo>
                  <a:lnTo>
                    <a:pt x="146977" y="136850"/>
                  </a:lnTo>
                  <a:lnTo>
                    <a:pt x="149627" y="136582"/>
                  </a:lnTo>
                  <a:lnTo>
                    <a:pt x="153013" y="135676"/>
                  </a:lnTo>
                  <a:lnTo>
                    <a:pt x="156233" y="134201"/>
                  </a:lnTo>
                  <a:lnTo>
                    <a:pt x="159217" y="132222"/>
                  </a:lnTo>
                  <a:lnTo>
                    <a:pt x="161967" y="129808"/>
                  </a:lnTo>
                  <a:lnTo>
                    <a:pt x="164448" y="126958"/>
                  </a:lnTo>
                  <a:lnTo>
                    <a:pt x="166628" y="123738"/>
                  </a:lnTo>
                  <a:lnTo>
                    <a:pt x="168472" y="120217"/>
                  </a:lnTo>
                  <a:lnTo>
                    <a:pt x="169948" y="116395"/>
                  </a:lnTo>
                  <a:lnTo>
                    <a:pt x="171088" y="112404"/>
                  </a:lnTo>
                  <a:lnTo>
                    <a:pt x="171759" y="108213"/>
                  </a:lnTo>
                  <a:lnTo>
                    <a:pt x="172027" y="103920"/>
                  </a:lnTo>
                  <a:lnTo>
                    <a:pt x="171826" y="99527"/>
                  </a:lnTo>
                  <a:lnTo>
                    <a:pt x="171524" y="97348"/>
                  </a:lnTo>
                  <a:lnTo>
                    <a:pt x="171256" y="95906"/>
                  </a:lnTo>
                  <a:lnTo>
                    <a:pt x="170585" y="93022"/>
                  </a:lnTo>
                  <a:lnTo>
                    <a:pt x="169244" y="88730"/>
                  </a:lnTo>
                  <a:lnTo>
                    <a:pt x="165756" y="80246"/>
                  </a:lnTo>
                  <a:lnTo>
                    <a:pt x="162034" y="71728"/>
                  </a:lnTo>
                  <a:lnTo>
                    <a:pt x="159854" y="66061"/>
                  </a:lnTo>
                  <a:lnTo>
                    <a:pt x="158647" y="61769"/>
                  </a:lnTo>
                  <a:lnTo>
                    <a:pt x="158077" y="58885"/>
                  </a:lnTo>
                  <a:lnTo>
                    <a:pt x="157708" y="55968"/>
                  </a:lnTo>
                  <a:lnTo>
                    <a:pt x="157641" y="53050"/>
                  </a:lnTo>
                  <a:lnTo>
                    <a:pt x="157708" y="51608"/>
                  </a:lnTo>
                  <a:lnTo>
                    <a:pt x="157775" y="50770"/>
                  </a:lnTo>
                  <a:lnTo>
                    <a:pt x="157842" y="49965"/>
                  </a:lnTo>
                  <a:lnTo>
                    <a:pt x="158245" y="46310"/>
                  </a:lnTo>
                  <a:lnTo>
                    <a:pt x="159083" y="39100"/>
                  </a:lnTo>
                  <a:lnTo>
                    <a:pt x="159351" y="33735"/>
                  </a:lnTo>
                  <a:lnTo>
                    <a:pt x="159217" y="30214"/>
                  </a:lnTo>
                  <a:lnTo>
                    <a:pt x="158714" y="26659"/>
                  </a:lnTo>
                  <a:lnTo>
                    <a:pt x="157742" y="23138"/>
                  </a:lnTo>
                  <a:lnTo>
                    <a:pt x="157037" y="21361"/>
                  </a:lnTo>
                  <a:lnTo>
                    <a:pt x="156333" y="19752"/>
                  </a:lnTo>
                  <a:lnTo>
                    <a:pt x="154623" y="16700"/>
                  </a:lnTo>
                  <a:lnTo>
                    <a:pt x="152577" y="13850"/>
                  </a:lnTo>
                  <a:lnTo>
                    <a:pt x="150297" y="11234"/>
                  </a:lnTo>
                  <a:lnTo>
                    <a:pt x="147749" y="8853"/>
                  </a:lnTo>
                  <a:lnTo>
                    <a:pt x="144965" y="6707"/>
                  </a:lnTo>
                  <a:lnTo>
                    <a:pt x="142014" y="4863"/>
                  </a:lnTo>
                  <a:lnTo>
                    <a:pt x="138896" y="3287"/>
                  </a:lnTo>
                  <a:lnTo>
                    <a:pt x="135643" y="1979"/>
                  </a:lnTo>
                  <a:lnTo>
                    <a:pt x="132290" y="1006"/>
                  </a:lnTo>
                  <a:lnTo>
                    <a:pt x="128869" y="336"/>
                  </a:lnTo>
                  <a:lnTo>
                    <a:pt x="125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3468600" y="1560175"/>
              <a:ext cx="724350" cy="724325"/>
            </a:xfrm>
            <a:custGeom>
              <a:rect b="b" l="l" r="r" t="t"/>
              <a:pathLst>
                <a:path extrusionOk="0" h="28973" w="28974">
                  <a:moveTo>
                    <a:pt x="14487" y="0"/>
                  </a:moveTo>
                  <a:lnTo>
                    <a:pt x="13011" y="67"/>
                  </a:lnTo>
                  <a:lnTo>
                    <a:pt x="10161" y="637"/>
                  </a:lnTo>
                  <a:lnTo>
                    <a:pt x="7579" y="1744"/>
                  </a:lnTo>
                  <a:lnTo>
                    <a:pt x="5265" y="3320"/>
                  </a:lnTo>
                  <a:lnTo>
                    <a:pt x="3320" y="5265"/>
                  </a:lnTo>
                  <a:lnTo>
                    <a:pt x="1744" y="7579"/>
                  </a:lnTo>
                  <a:lnTo>
                    <a:pt x="637" y="10161"/>
                  </a:lnTo>
                  <a:lnTo>
                    <a:pt x="67" y="13011"/>
                  </a:lnTo>
                  <a:lnTo>
                    <a:pt x="0" y="14487"/>
                  </a:lnTo>
                  <a:lnTo>
                    <a:pt x="67" y="15962"/>
                  </a:lnTo>
                  <a:lnTo>
                    <a:pt x="637" y="18812"/>
                  </a:lnTo>
                  <a:lnTo>
                    <a:pt x="1744" y="21394"/>
                  </a:lnTo>
                  <a:lnTo>
                    <a:pt x="3320" y="23708"/>
                  </a:lnTo>
                  <a:lnTo>
                    <a:pt x="5265" y="25687"/>
                  </a:lnTo>
                  <a:lnTo>
                    <a:pt x="7579" y="27229"/>
                  </a:lnTo>
                  <a:lnTo>
                    <a:pt x="10161" y="28336"/>
                  </a:lnTo>
                  <a:lnTo>
                    <a:pt x="13011" y="28906"/>
                  </a:lnTo>
                  <a:lnTo>
                    <a:pt x="14487" y="28973"/>
                  </a:lnTo>
                  <a:lnTo>
                    <a:pt x="15962" y="28906"/>
                  </a:lnTo>
                  <a:lnTo>
                    <a:pt x="18813" y="28336"/>
                  </a:lnTo>
                  <a:lnTo>
                    <a:pt x="21395" y="27229"/>
                  </a:lnTo>
                  <a:lnTo>
                    <a:pt x="23708" y="25687"/>
                  </a:lnTo>
                  <a:lnTo>
                    <a:pt x="25687" y="23708"/>
                  </a:lnTo>
                  <a:lnTo>
                    <a:pt x="27229" y="21394"/>
                  </a:lnTo>
                  <a:lnTo>
                    <a:pt x="28336" y="18812"/>
                  </a:lnTo>
                  <a:lnTo>
                    <a:pt x="28906" y="15962"/>
                  </a:lnTo>
                  <a:lnTo>
                    <a:pt x="28973" y="14487"/>
                  </a:lnTo>
                  <a:lnTo>
                    <a:pt x="28906" y="13011"/>
                  </a:lnTo>
                  <a:lnTo>
                    <a:pt x="28336" y="10161"/>
                  </a:lnTo>
                  <a:lnTo>
                    <a:pt x="27229" y="7579"/>
                  </a:lnTo>
                  <a:lnTo>
                    <a:pt x="25687" y="5265"/>
                  </a:lnTo>
                  <a:lnTo>
                    <a:pt x="23708" y="3320"/>
                  </a:lnTo>
                  <a:lnTo>
                    <a:pt x="21395" y="1744"/>
                  </a:lnTo>
                  <a:lnTo>
                    <a:pt x="18813" y="637"/>
                  </a:lnTo>
                  <a:lnTo>
                    <a:pt x="15962" y="67"/>
                  </a:lnTo>
                  <a:lnTo>
                    <a:pt x="1448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3441775" y="1524950"/>
              <a:ext cx="724350" cy="723525"/>
            </a:xfrm>
            <a:custGeom>
              <a:rect b="b" l="l" r="r" t="t"/>
              <a:pathLst>
                <a:path extrusionOk="0" h="28941" w="28974">
                  <a:moveTo>
                    <a:pt x="14487" y="1"/>
                  </a:moveTo>
                  <a:lnTo>
                    <a:pt x="13011" y="34"/>
                  </a:lnTo>
                  <a:lnTo>
                    <a:pt x="10161" y="604"/>
                  </a:lnTo>
                  <a:lnTo>
                    <a:pt x="7579" y="1711"/>
                  </a:lnTo>
                  <a:lnTo>
                    <a:pt x="5265" y="3287"/>
                  </a:lnTo>
                  <a:lnTo>
                    <a:pt x="3287" y="5232"/>
                  </a:lnTo>
                  <a:lnTo>
                    <a:pt x="1744" y="7546"/>
                  </a:lnTo>
                  <a:lnTo>
                    <a:pt x="637" y="10161"/>
                  </a:lnTo>
                  <a:lnTo>
                    <a:pt x="67" y="12978"/>
                  </a:lnTo>
                  <a:lnTo>
                    <a:pt x="0" y="14454"/>
                  </a:lnTo>
                  <a:lnTo>
                    <a:pt x="67" y="15963"/>
                  </a:lnTo>
                  <a:lnTo>
                    <a:pt x="637" y="18779"/>
                  </a:lnTo>
                  <a:lnTo>
                    <a:pt x="1744" y="21361"/>
                  </a:lnTo>
                  <a:lnTo>
                    <a:pt x="3287" y="23675"/>
                  </a:lnTo>
                  <a:lnTo>
                    <a:pt x="5265" y="25654"/>
                  </a:lnTo>
                  <a:lnTo>
                    <a:pt x="7579" y="27196"/>
                  </a:lnTo>
                  <a:lnTo>
                    <a:pt x="10161" y="28303"/>
                  </a:lnTo>
                  <a:lnTo>
                    <a:pt x="13011" y="28873"/>
                  </a:lnTo>
                  <a:lnTo>
                    <a:pt x="14487" y="28940"/>
                  </a:lnTo>
                  <a:lnTo>
                    <a:pt x="15962" y="28873"/>
                  </a:lnTo>
                  <a:lnTo>
                    <a:pt x="18813" y="28303"/>
                  </a:lnTo>
                  <a:lnTo>
                    <a:pt x="21395" y="27196"/>
                  </a:lnTo>
                  <a:lnTo>
                    <a:pt x="23708" y="25654"/>
                  </a:lnTo>
                  <a:lnTo>
                    <a:pt x="25687" y="23675"/>
                  </a:lnTo>
                  <a:lnTo>
                    <a:pt x="27229" y="21361"/>
                  </a:lnTo>
                  <a:lnTo>
                    <a:pt x="28336" y="18779"/>
                  </a:lnTo>
                  <a:lnTo>
                    <a:pt x="28906" y="15963"/>
                  </a:lnTo>
                  <a:lnTo>
                    <a:pt x="28973" y="14454"/>
                  </a:lnTo>
                  <a:lnTo>
                    <a:pt x="28906" y="12978"/>
                  </a:lnTo>
                  <a:lnTo>
                    <a:pt x="28336" y="10161"/>
                  </a:lnTo>
                  <a:lnTo>
                    <a:pt x="27229" y="7546"/>
                  </a:lnTo>
                  <a:lnTo>
                    <a:pt x="25687" y="5232"/>
                  </a:lnTo>
                  <a:lnTo>
                    <a:pt x="23708" y="3287"/>
                  </a:lnTo>
                  <a:lnTo>
                    <a:pt x="21395" y="1711"/>
                  </a:lnTo>
                  <a:lnTo>
                    <a:pt x="18813" y="604"/>
                  </a:lnTo>
                  <a:lnTo>
                    <a:pt x="15962" y="34"/>
                  </a:lnTo>
                  <a:lnTo>
                    <a:pt x="1448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3477825" y="1561000"/>
              <a:ext cx="652250" cy="651425"/>
            </a:xfrm>
            <a:custGeom>
              <a:rect b="b" l="l" r="r" t="t"/>
              <a:pathLst>
                <a:path extrusionOk="0" h="26057" w="26090">
                  <a:moveTo>
                    <a:pt x="13045" y="1"/>
                  </a:moveTo>
                  <a:lnTo>
                    <a:pt x="11703" y="34"/>
                  </a:lnTo>
                  <a:lnTo>
                    <a:pt x="9155" y="537"/>
                  </a:lnTo>
                  <a:lnTo>
                    <a:pt x="6807" y="1543"/>
                  </a:lnTo>
                  <a:lnTo>
                    <a:pt x="4728" y="2952"/>
                  </a:lnTo>
                  <a:lnTo>
                    <a:pt x="2985" y="4729"/>
                  </a:lnTo>
                  <a:lnTo>
                    <a:pt x="1576" y="6808"/>
                  </a:lnTo>
                  <a:lnTo>
                    <a:pt x="570" y="9122"/>
                  </a:lnTo>
                  <a:lnTo>
                    <a:pt x="67" y="11670"/>
                  </a:lnTo>
                  <a:lnTo>
                    <a:pt x="0" y="13012"/>
                  </a:lnTo>
                  <a:lnTo>
                    <a:pt x="67" y="14353"/>
                  </a:lnTo>
                  <a:lnTo>
                    <a:pt x="570" y="16901"/>
                  </a:lnTo>
                  <a:lnTo>
                    <a:pt x="1576" y="19249"/>
                  </a:lnTo>
                  <a:lnTo>
                    <a:pt x="2985" y="21328"/>
                  </a:lnTo>
                  <a:lnTo>
                    <a:pt x="4728" y="23105"/>
                  </a:lnTo>
                  <a:lnTo>
                    <a:pt x="6807" y="24514"/>
                  </a:lnTo>
                  <a:lnTo>
                    <a:pt x="9155" y="25486"/>
                  </a:lnTo>
                  <a:lnTo>
                    <a:pt x="11703" y="26023"/>
                  </a:lnTo>
                  <a:lnTo>
                    <a:pt x="13045" y="26056"/>
                  </a:lnTo>
                  <a:lnTo>
                    <a:pt x="14386" y="26023"/>
                  </a:lnTo>
                  <a:lnTo>
                    <a:pt x="16935" y="25486"/>
                  </a:lnTo>
                  <a:lnTo>
                    <a:pt x="19282" y="24514"/>
                  </a:lnTo>
                  <a:lnTo>
                    <a:pt x="21361" y="23105"/>
                  </a:lnTo>
                  <a:lnTo>
                    <a:pt x="23105" y="21328"/>
                  </a:lnTo>
                  <a:lnTo>
                    <a:pt x="24513" y="19249"/>
                  </a:lnTo>
                  <a:lnTo>
                    <a:pt x="25519" y="16901"/>
                  </a:lnTo>
                  <a:lnTo>
                    <a:pt x="26022" y="14353"/>
                  </a:lnTo>
                  <a:lnTo>
                    <a:pt x="26089" y="13012"/>
                  </a:lnTo>
                  <a:lnTo>
                    <a:pt x="26022" y="11670"/>
                  </a:lnTo>
                  <a:lnTo>
                    <a:pt x="25519" y="9122"/>
                  </a:lnTo>
                  <a:lnTo>
                    <a:pt x="24513" y="6808"/>
                  </a:lnTo>
                  <a:lnTo>
                    <a:pt x="23105" y="4729"/>
                  </a:lnTo>
                  <a:lnTo>
                    <a:pt x="21361" y="2952"/>
                  </a:lnTo>
                  <a:lnTo>
                    <a:pt x="19282" y="1543"/>
                  </a:lnTo>
                  <a:lnTo>
                    <a:pt x="16935" y="537"/>
                  </a:lnTo>
                  <a:lnTo>
                    <a:pt x="14386" y="34"/>
                  </a:lnTo>
                  <a:lnTo>
                    <a:pt x="13045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3217100" y="1358125"/>
              <a:ext cx="1052125" cy="944825"/>
            </a:xfrm>
            <a:custGeom>
              <a:rect b="b" l="l" r="r" t="t"/>
              <a:pathLst>
                <a:path extrusionOk="0" h="37793" w="42085">
                  <a:moveTo>
                    <a:pt x="27699" y="1"/>
                  </a:moveTo>
                  <a:lnTo>
                    <a:pt x="27464" y="135"/>
                  </a:lnTo>
                  <a:lnTo>
                    <a:pt x="25788" y="1543"/>
                  </a:lnTo>
                  <a:lnTo>
                    <a:pt x="24245" y="3287"/>
                  </a:lnTo>
                  <a:lnTo>
                    <a:pt x="23373" y="4494"/>
                  </a:lnTo>
                  <a:lnTo>
                    <a:pt x="22904" y="5265"/>
                  </a:lnTo>
                  <a:lnTo>
                    <a:pt x="22166" y="6908"/>
                  </a:lnTo>
                  <a:lnTo>
                    <a:pt x="21831" y="8652"/>
                  </a:lnTo>
                  <a:lnTo>
                    <a:pt x="21797" y="10429"/>
                  </a:lnTo>
                  <a:lnTo>
                    <a:pt x="21931" y="11335"/>
                  </a:lnTo>
                  <a:lnTo>
                    <a:pt x="21764" y="10899"/>
                  </a:lnTo>
                  <a:lnTo>
                    <a:pt x="20355" y="8283"/>
                  </a:lnTo>
                  <a:lnTo>
                    <a:pt x="18913" y="6204"/>
                  </a:lnTo>
                  <a:lnTo>
                    <a:pt x="18008" y="5232"/>
                  </a:lnTo>
                  <a:lnTo>
                    <a:pt x="17471" y="4762"/>
                  </a:lnTo>
                  <a:lnTo>
                    <a:pt x="15895" y="3890"/>
                  </a:lnTo>
                  <a:lnTo>
                    <a:pt x="12877" y="2784"/>
                  </a:lnTo>
                  <a:lnTo>
                    <a:pt x="6506" y="1275"/>
                  </a:lnTo>
                  <a:lnTo>
                    <a:pt x="5232" y="1074"/>
                  </a:lnTo>
                  <a:lnTo>
                    <a:pt x="6439" y="2314"/>
                  </a:lnTo>
                  <a:lnTo>
                    <a:pt x="8685" y="4896"/>
                  </a:lnTo>
                  <a:lnTo>
                    <a:pt x="9725" y="6305"/>
                  </a:lnTo>
                  <a:lnTo>
                    <a:pt x="10765" y="7646"/>
                  </a:lnTo>
                  <a:lnTo>
                    <a:pt x="13917" y="11067"/>
                  </a:lnTo>
                  <a:lnTo>
                    <a:pt x="18813" y="15996"/>
                  </a:lnTo>
                  <a:lnTo>
                    <a:pt x="19785" y="16901"/>
                  </a:lnTo>
                  <a:lnTo>
                    <a:pt x="19316" y="16499"/>
                  </a:lnTo>
                  <a:lnTo>
                    <a:pt x="16398" y="14588"/>
                  </a:lnTo>
                  <a:lnTo>
                    <a:pt x="14520" y="13783"/>
                  </a:lnTo>
                  <a:lnTo>
                    <a:pt x="13246" y="13414"/>
                  </a:lnTo>
                  <a:lnTo>
                    <a:pt x="12575" y="13313"/>
                  </a:lnTo>
                  <a:lnTo>
                    <a:pt x="11133" y="13246"/>
                  </a:lnTo>
                  <a:lnTo>
                    <a:pt x="7244" y="13615"/>
                  </a:lnTo>
                  <a:lnTo>
                    <a:pt x="1409" y="14521"/>
                  </a:lnTo>
                  <a:lnTo>
                    <a:pt x="0" y="14755"/>
                  </a:lnTo>
                  <a:lnTo>
                    <a:pt x="168" y="14923"/>
                  </a:lnTo>
                  <a:lnTo>
                    <a:pt x="3790" y="16465"/>
                  </a:lnTo>
                  <a:lnTo>
                    <a:pt x="5936" y="17438"/>
                  </a:lnTo>
                  <a:lnTo>
                    <a:pt x="6506" y="17673"/>
                  </a:lnTo>
                  <a:lnTo>
                    <a:pt x="8149" y="18142"/>
                  </a:lnTo>
                  <a:lnTo>
                    <a:pt x="11268" y="18746"/>
                  </a:lnTo>
                  <a:lnTo>
                    <a:pt x="17773" y="19651"/>
                  </a:lnTo>
                  <a:lnTo>
                    <a:pt x="19081" y="19785"/>
                  </a:lnTo>
                  <a:lnTo>
                    <a:pt x="16834" y="20422"/>
                  </a:lnTo>
                  <a:lnTo>
                    <a:pt x="11536" y="22133"/>
                  </a:lnTo>
                  <a:lnTo>
                    <a:pt x="10966" y="22367"/>
                  </a:lnTo>
                  <a:lnTo>
                    <a:pt x="9859" y="23340"/>
                  </a:lnTo>
                  <a:lnTo>
                    <a:pt x="8786" y="24681"/>
                  </a:lnTo>
                  <a:lnTo>
                    <a:pt x="7847" y="26224"/>
                  </a:lnTo>
                  <a:lnTo>
                    <a:pt x="5936" y="30114"/>
                  </a:lnTo>
                  <a:lnTo>
                    <a:pt x="5600" y="31120"/>
                  </a:lnTo>
                  <a:lnTo>
                    <a:pt x="6070" y="30650"/>
                  </a:lnTo>
                  <a:lnTo>
                    <a:pt x="9121" y="28437"/>
                  </a:lnTo>
                  <a:lnTo>
                    <a:pt x="10999" y="27364"/>
                  </a:lnTo>
                  <a:lnTo>
                    <a:pt x="12307" y="26794"/>
                  </a:lnTo>
                  <a:lnTo>
                    <a:pt x="12944" y="26626"/>
                  </a:lnTo>
                  <a:lnTo>
                    <a:pt x="18813" y="24916"/>
                  </a:lnTo>
                  <a:lnTo>
                    <a:pt x="21227" y="24111"/>
                  </a:lnTo>
                  <a:lnTo>
                    <a:pt x="20858" y="24513"/>
                  </a:lnTo>
                  <a:lnTo>
                    <a:pt x="18947" y="26995"/>
                  </a:lnTo>
                  <a:lnTo>
                    <a:pt x="17807" y="28940"/>
                  </a:lnTo>
                  <a:lnTo>
                    <a:pt x="17471" y="29845"/>
                  </a:lnTo>
                  <a:lnTo>
                    <a:pt x="17236" y="30818"/>
                  </a:lnTo>
                  <a:lnTo>
                    <a:pt x="17069" y="33333"/>
                  </a:lnTo>
                  <a:lnTo>
                    <a:pt x="17203" y="36921"/>
                  </a:lnTo>
                  <a:lnTo>
                    <a:pt x="17270" y="37591"/>
                  </a:lnTo>
                  <a:lnTo>
                    <a:pt x="17471" y="36954"/>
                  </a:lnTo>
                  <a:lnTo>
                    <a:pt x="18846" y="33668"/>
                  </a:lnTo>
                  <a:lnTo>
                    <a:pt x="20154" y="31421"/>
                  </a:lnTo>
                  <a:lnTo>
                    <a:pt x="20858" y="30583"/>
                  </a:lnTo>
                  <a:lnTo>
                    <a:pt x="21629" y="29778"/>
                  </a:lnTo>
                  <a:lnTo>
                    <a:pt x="23071" y="28001"/>
                  </a:lnTo>
                  <a:lnTo>
                    <a:pt x="24714" y="25620"/>
                  </a:lnTo>
                  <a:lnTo>
                    <a:pt x="25016" y="25218"/>
                  </a:lnTo>
                  <a:lnTo>
                    <a:pt x="25720" y="26425"/>
                  </a:lnTo>
                  <a:lnTo>
                    <a:pt x="27095" y="28940"/>
                  </a:lnTo>
                  <a:lnTo>
                    <a:pt x="27699" y="30248"/>
                  </a:lnTo>
                  <a:lnTo>
                    <a:pt x="28235" y="31421"/>
                  </a:lnTo>
                  <a:lnTo>
                    <a:pt x="29074" y="33970"/>
                  </a:lnTo>
                  <a:lnTo>
                    <a:pt x="29912" y="37223"/>
                  </a:lnTo>
                  <a:lnTo>
                    <a:pt x="30046" y="37793"/>
                  </a:lnTo>
                  <a:lnTo>
                    <a:pt x="30315" y="37156"/>
                  </a:lnTo>
                  <a:lnTo>
                    <a:pt x="31589" y="33735"/>
                  </a:lnTo>
                  <a:lnTo>
                    <a:pt x="32058" y="31857"/>
                  </a:lnTo>
                  <a:lnTo>
                    <a:pt x="32192" y="30717"/>
                  </a:lnTo>
                  <a:lnTo>
                    <a:pt x="32192" y="30248"/>
                  </a:lnTo>
                  <a:lnTo>
                    <a:pt x="32058" y="29242"/>
                  </a:lnTo>
                  <a:lnTo>
                    <a:pt x="31220" y="26894"/>
                  </a:lnTo>
                  <a:lnTo>
                    <a:pt x="29644" y="23776"/>
                  </a:lnTo>
                  <a:lnTo>
                    <a:pt x="29309" y="23206"/>
                  </a:lnTo>
                  <a:lnTo>
                    <a:pt x="29543" y="23072"/>
                  </a:lnTo>
                  <a:lnTo>
                    <a:pt x="31186" y="22602"/>
                  </a:lnTo>
                  <a:lnTo>
                    <a:pt x="32830" y="22703"/>
                  </a:lnTo>
                  <a:lnTo>
                    <a:pt x="33802" y="23038"/>
                  </a:lnTo>
                  <a:lnTo>
                    <a:pt x="34875" y="23541"/>
                  </a:lnTo>
                  <a:lnTo>
                    <a:pt x="37323" y="25285"/>
                  </a:lnTo>
                  <a:lnTo>
                    <a:pt x="40609" y="28034"/>
                  </a:lnTo>
                  <a:lnTo>
                    <a:pt x="41179" y="28605"/>
                  </a:lnTo>
                  <a:lnTo>
                    <a:pt x="41179" y="28605"/>
                  </a:lnTo>
                  <a:lnTo>
                    <a:pt x="41045" y="27867"/>
                  </a:lnTo>
                  <a:lnTo>
                    <a:pt x="40006" y="23977"/>
                  </a:lnTo>
                  <a:lnTo>
                    <a:pt x="39234" y="21965"/>
                  </a:lnTo>
                  <a:lnTo>
                    <a:pt x="38631" y="20825"/>
                  </a:lnTo>
                  <a:lnTo>
                    <a:pt x="38295" y="20355"/>
                  </a:lnTo>
                  <a:lnTo>
                    <a:pt x="37927" y="19919"/>
                  </a:lnTo>
                  <a:lnTo>
                    <a:pt x="36786" y="19182"/>
                  </a:lnTo>
                  <a:lnTo>
                    <a:pt x="34506" y="18343"/>
                  </a:lnTo>
                  <a:lnTo>
                    <a:pt x="29744" y="17371"/>
                  </a:lnTo>
                  <a:lnTo>
                    <a:pt x="28772" y="17270"/>
                  </a:lnTo>
                  <a:lnTo>
                    <a:pt x="29309" y="16968"/>
                  </a:lnTo>
                  <a:lnTo>
                    <a:pt x="32360" y="15426"/>
                  </a:lnTo>
                  <a:lnTo>
                    <a:pt x="34741" y="14487"/>
                  </a:lnTo>
                  <a:lnTo>
                    <a:pt x="35780" y="14219"/>
                  </a:lnTo>
                  <a:lnTo>
                    <a:pt x="36820" y="14085"/>
                  </a:lnTo>
                  <a:lnTo>
                    <a:pt x="38966" y="14219"/>
                  </a:lnTo>
                  <a:lnTo>
                    <a:pt x="41615" y="14789"/>
                  </a:lnTo>
                  <a:lnTo>
                    <a:pt x="42085" y="14956"/>
                  </a:lnTo>
                  <a:lnTo>
                    <a:pt x="41548" y="14219"/>
                  </a:lnTo>
                  <a:lnTo>
                    <a:pt x="38463" y="10899"/>
                  </a:lnTo>
                  <a:lnTo>
                    <a:pt x="36585" y="9524"/>
                  </a:lnTo>
                  <a:lnTo>
                    <a:pt x="35311" y="8954"/>
                  </a:lnTo>
                  <a:lnTo>
                    <a:pt x="34707" y="8820"/>
                  </a:lnTo>
                  <a:lnTo>
                    <a:pt x="34104" y="8820"/>
                  </a:lnTo>
                  <a:lnTo>
                    <a:pt x="32762" y="9122"/>
                  </a:lnTo>
                  <a:lnTo>
                    <a:pt x="31388" y="9759"/>
                  </a:lnTo>
                  <a:lnTo>
                    <a:pt x="30080" y="10564"/>
                  </a:lnTo>
                  <a:lnTo>
                    <a:pt x="27229" y="12877"/>
                  </a:lnTo>
                  <a:lnTo>
                    <a:pt x="26626" y="13481"/>
                  </a:lnTo>
                  <a:lnTo>
                    <a:pt x="28068" y="6305"/>
                  </a:lnTo>
                  <a:lnTo>
                    <a:pt x="28168" y="5534"/>
                  </a:lnTo>
                  <a:lnTo>
                    <a:pt x="28101" y="3522"/>
                  </a:lnTo>
                  <a:lnTo>
                    <a:pt x="27800" y="571"/>
                  </a:lnTo>
                  <a:lnTo>
                    <a:pt x="27699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3217100" y="1358125"/>
              <a:ext cx="1052125" cy="944825"/>
            </a:xfrm>
            <a:custGeom>
              <a:rect b="b" l="l" r="r" t="t"/>
              <a:pathLst>
                <a:path extrusionOk="0" h="37793" w="42085">
                  <a:moveTo>
                    <a:pt x="27699" y="1"/>
                  </a:moveTo>
                  <a:lnTo>
                    <a:pt x="27464" y="135"/>
                  </a:lnTo>
                  <a:lnTo>
                    <a:pt x="25788" y="1543"/>
                  </a:lnTo>
                  <a:lnTo>
                    <a:pt x="24245" y="3287"/>
                  </a:lnTo>
                  <a:lnTo>
                    <a:pt x="23373" y="4494"/>
                  </a:lnTo>
                  <a:lnTo>
                    <a:pt x="22904" y="5265"/>
                  </a:lnTo>
                  <a:lnTo>
                    <a:pt x="22166" y="6908"/>
                  </a:lnTo>
                  <a:lnTo>
                    <a:pt x="21831" y="8652"/>
                  </a:lnTo>
                  <a:lnTo>
                    <a:pt x="21797" y="10429"/>
                  </a:lnTo>
                  <a:lnTo>
                    <a:pt x="21931" y="11335"/>
                  </a:lnTo>
                  <a:lnTo>
                    <a:pt x="21764" y="10899"/>
                  </a:lnTo>
                  <a:lnTo>
                    <a:pt x="20355" y="8283"/>
                  </a:lnTo>
                  <a:lnTo>
                    <a:pt x="18913" y="6204"/>
                  </a:lnTo>
                  <a:lnTo>
                    <a:pt x="18008" y="5232"/>
                  </a:lnTo>
                  <a:lnTo>
                    <a:pt x="17471" y="4762"/>
                  </a:lnTo>
                  <a:lnTo>
                    <a:pt x="15895" y="3890"/>
                  </a:lnTo>
                  <a:lnTo>
                    <a:pt x="12877" y="2784"/>
                  </a:lnTo>
                  <a:lnTo>
                    <a:pt x="6506" y="1275"/>
                  </a:lnTo>
                  <a:lnTo>
                    <a:pt x="5232" y="1074"/>
                  </a:lnTo>
                  <a:lnTo>
                    <a:pt x="6439" y="2314"/>
                  </a:lnTo>
                  <a:lnTo>
                    <a:pt x="8685" y="4896"/>
                  </a:lnTo>
                  <a:lnTo>
                    <a:pt x="9725" y="6305"/>
                  </a:lnTo>
                  <a:lnTo>
                    <a:pt x="10765" y="7646"/>
                  </a:lnTo>
                  <a:lnTo>
                    <a:pt x="13917" y="11067"/>
                  </a:lnTo>
                  <a:lnTo>
                    <a:pt x="18813" y="15996"/>
                  </a:lnTo>
                  <a:lnTo>
                    <a:pt x="19785" y="16901"/>
                  </a:lnTo>
                  <a:lnTo>
                    <a:pt x="19316" y="16499"/>
                  </a:lnTo>
                  <a:lnTo>
                    <a:pt x="16398" y="14588"/>
                  </a:lnTo>
                  <a:lnTo>
                    <a:pt x="14520" y="13783"/>
                  </a:lnTo>
                  <a:lnTo>
                    <a:pt x="13246" y="13414"/>
                  </a:lnTo>
                  <a:lnTo>
                    <a:pt x="12575" y="13313"/>
                  </a:lnTo>
                  <a:lnTo>
                    <a:pt x="11133" y="13246"/>
                  </a:lnTo>
                  <a:lnTo>
                    <a:pt x="7244" y="13615"/>
                  </a:lnTo>
                  <a:lnTo>
                    <a:pt x="1409" y="14521"/>
                  </a:lnTo>
                  <a:lnTo>
                    <a:pt x="0" y="14755"/>
                  </a:lnTo>
                  <a:lnTo>
                    <a:pt x="168" y="14923"/>
                  </a:lnTo>
                  <a:lnTo>
                    <a:pt x="3790" y="16465"/>
                  </a:lnTo>
                  <a:lnTo>
                    <a:pt x="5936" y="17438"/>
                  </a:lnTo>
                  <a:lnTo>
                    <a:pt x="6506" y="17673"/>
                  </a:lnTo>
                  <a:lnTo>
                    <a:pt x="8149" y="18142"/>
                  </a:lnTo>
                  <a:lnTo>
                    <a:pt x="11268" y="18746"/>
                  </a:lnTo>
                  <a:lnTo>
                    <a:pt x="17773" y="19651"/>
                  </a:lnTo>
                  <a:lnTo>
                    <a:pt x="19081" y="19785"/>
                  </a:lnTo>
                  <a:lnTo>
                    <a:pt x="16834" y="20422"/>
                  </a:lnTo>
                  <a:lnTo>
                    <a:pt x="11536" y="22133"/>
                  </a:lnTo>
                  <a:lnTo>
                    <a:pt x="10966" y="22367"/>
                  </a:lnTo>
                  <a:lnTo>
                    <a:pt x="9859" y="23340"/>
                  </a:lnTo>
                  <a:lnTo>
                    <a:pt x="8786" y="24681"/>
                  </a:lnTo>
                  <a:lnTo>
                    <a:pt x="7847" y="26224"/>
                  </a:lnTo>
                  <a:lnTo>
                    <a:pt x="5936" y="30114"/>
                  </a:lnTo>
                  <a:lnTo>
                    <a:pt x="5600" y="31120"/>
                  </a:lnTo>
                  <a:lnTo>
                    <a:pt x="6070" y="30650"/>
                  </a:lnTo>
                  <a:lnTo>
                    <a:pt x="9121" y="28437"/>
                  </a:lnTo>
                  <a:lnTo>
                    <a:pt x="10999" y="27364"/>
                  </a:lnTo>
                  <a:lnTo>
                    <a:pt x="12307" y="26794"/>
                  </a:lnTo>
                  <a:lnTo>
                    <a:pt x="12944" y="26626"/>
                  </a:lnTo>
                  <a:lnTo>
                    <a:pt x="18813" y="24916"/>
                  </a:lnTo>
                  <a:lnTo>
                    <a:pt x="21227" y="24111"/>
                  </a:lnTo>
                  <a:lnTo>
                    <a:pt x="20858" y="24513"/>
                  </a:lnTo>
                  <a:lnTo>
                    <a:pt x="18947" y="26995"/>
                  </a:lnTo>
                  <a:lnTo>
                    <a:pt x="17807" y="28940"/>
                  </a:lnTo>
                  <a:lnTo>
                    <a:pt x="17471" y="29845"/>
                  </a:lnTo>
                  <a:lnTo>
                    <a:pt x="17236" y="30818"/>
                  </a:lnTo>
                  <a:lnTo>
                    <a:pt x="17069" y="33333"/>
                  </a:lnTo>
                  <a:lnTo>
                    <a:pt x="17203" y="36921"/>
                  </a:lnTo>
                  <a:lnTo>
                    <a:pt x="17270" y="37591"/>
                  </a:lnTo>
                  <a:lnTo>
                    <a:pt x="17471" y="36954"/>
                  </a:lnTo>
                  <a:lnTo>
                    <a:pt x="18846" y="33668"/>
                  </a:lnTo>
                  <a:lnTo>
                    <a:pt x="20154" y="31421"/>
                  </a:lnTo>
                  <a:lnTo>
                    <a:pt x="20858" y="30583"/>
                  </a:lnTo>
                  <a:lnTo>
                    <a:pt x="21629" y="29778"/>
                  </a:lnTo>
                  <a:lnTo>
                    <a:pt x="23071" y="28001"/>
                  </a:lnTo>
                  <a:lnTo>
                    <a:pt x="24714" y="25620"/>
                  </a:lnTo>
                  <a:lnTo>
                    <a:pt x="25016" y="25218"/>
                  </a:lnTo>
                  <a:lnTo>
                    <a:pt x="25720" y="26425"/>
                  </a:lnTo>
                  <a:lnTo>
                    <a:pt x="27095" y="28940"/>
                  </a:lnTo>
                  <a:lnTo>
                    <a:pt x="27699" y="30248"/>
                  </a:lnTo>
                  <a:lnTo>
                    <a:pt x="28235" y="31421"/>
                  </a:lnTo>
                  <a:lnTo>
                    <a:pt x="29074" y="33970"/>
                  </a:lnTo>
                  <a:lnTo>
                    <a:pt x="29912" y="37223"/>
                  </a:lnTo>
                  <a:lnTo>
                    <a:pt x="30046" y="37793"/>
                  </a:lnTo>
                  <a:lnTo>
                    <a:pt x="30315" y="37156"/>
                  </a:lnTo>
                  <a:lnTo>
                    <a:pt x="31589" y="33735"/>
                  </a:lnTo>
                  <a:lnTo>
                    <a:pt x="32058" y="31857"/>
                  </a:lnTo>
                  <a:lnTo>
                    <a:pt x="32192" y="30717"/>
                  </a:lnTo>
                  <a:lnTo>
                    <a:pt x="32192" y="30248"/>
                  </a:lnTo>
                  <a:lnTo>
                    <a:pt x="32058" y="29242"/>
                  </a:lnTo>
                  <a:lnTo>
                    <a:pt x="31220" y="26894"/>
                  </a:lnTo>
                  <a:lnTo>
                    <a:pt x="29644" y="23776"/>
                  </a:lnTo>
                  <a:lnTo>
                    <a:pt x="29309" y="23206"/>
                  </a:lnTo>
                  <a:lnTo>
                    <a:pt x="29543" y="23072"/>
                  </a:lnTo>
                  <a:lnTo>
                    <a:pt x="31186" y="22602"/>
                  </a:lnTo>
                  <a:lnTo>
                    <a:pt x="32830" y="22703"/>
                  </a:lnTo>
                  <a:lnTo>
                    <a:pt x="33802" y="23038"/>
                  </a:lnTo>
                  <a:lnTo>
                    <a:pt x="34875" y="23541"/>
                  </a:lnTo>
                  <a:lnTo>
                    <a:pt x="37323" y="25285"/>
                  </a:lnTo>
                  <a:lnTo>
                    <a:pt x="40609" y="28034"/>
                  </a:lnTo>
                  <a:lnTo>
                    <a:pt x="41179" y="28605"/>
                  </a:lnTo>
                  <a:lnTo>
                    <a:pt x="41179" y="28605"/>
                  </a:lnTo>
                  <a:lnTo>
                    <a:pt x="41045" y="27867"/>
                  </a:lnTo>
                  <a:lnTo>
                    <a:pt x="40006" y="23977"/>
                  </a:lnTo>
                  <a:lnTo>
                    <a:pt x="39234" y="21965"/>
                  </a:lnTo>
                  <a:lnTo>
                    <a:pt x="38631" y="20825"/>
                  </a:lnTo>
                  <a:lnTo>
                    <a:pt x="38295" y="20355"/>
                  </a:lnTo>
                  <a:lnTo>
                    <a:pt x="37927" y="19919"/>
                  </a:lnTo>
                  <a:lnTo>
                    <a:pt x="36786" y="19182"/>
                  </a:lnTo>
                  <a:lnTo>
                    <a:pt x="34506" y="18343"/>
                  </a:lnTo>
                  <a:lnTo>
                    <a:pt x="29744" y="17371"/>
                  </a:lnTo>
                  <a:lnTo>
                    <a:pt x="28772" y="17270"/>
                  </a:lnTo>
                  <a:lnTo>
                    <a:pt x="29309" y="16968"/>
                  </a:lnTo>
                  <a:lnTo>
                    <a:pt x="32360" y="15426"/>
                  </a:lnTo>
                  <a:lnTo>
                    <a:pt x="34741" y="14487"/>
                  </a:lnTo>
                  <a:lnTo>
                    <a:pt x="35780" y="14219"/>
                  </a:lnTo>
                  <a:lnTo>
                    <a:pt x="36820" y="14085"/>
                  </a:lnTo>
                  <a:lnTo>
                    <a:pt x="38966" y="14219"/>
                  </a:lnTo>
                  <a:lnTo>
                    <a:pt x="41615" y="14789"/>
                  </a:lnTo>
                  <a:lnTo>
                    <a:pt x="42085" y="14956"/>
                  </a:lnTo>
                  <a:lnTo>
                    <a:pt x="41548" y="14219"/>
                  </a:lnTo>
                  <a:lnTo>
                    <a:pt x="38463" y="10899"/>
                  </a:lnTo>
                  <a:lnTo>
                    <a:pt x="36585" y="9524"/>
                  </a:lnTo>
                  <a:lnTo>
                    <a:pt x="35311" y="8954"/>
                  </a:lnTo>
                  <a:lnTo>
                    <a:pt x="34707" y="8820"/>
                  </a:lnTo>
                  <a:lnTo>
                    <a:pt x="34104" y="8820"/>
                  </a:lnTo>
                  <a:lnTo>
                    <a:pt x="32762" y="9122"/>
                  </a:lnTo>
                  <a:lnTo>
                    <a:pt x="31388" y="9759"/>
                  </a:lnTo>
                  <a:lnTo>
                    <a:pt x="30080" y="10564"/>
                  </a:lnTo>
                  <a:lnTo>
                    <a:pt x="27229" y="12877"/>
                  </a:lnTo>
                  <a:lnTo>
                    <a:pt x="26626" y="13481"/>
                  </a:lnTo>
                  <a:lnTo>
                    <a:pt x="28068" y="6305"/>
                  </a:lnTo>
                  <a:lnTo>
                    <a:pt x="28168" y="5534"/>
                  </a:lnTo>
                  <a:lnTo>
                    <a:pt x="28101" y="3522"/>
                  </a:lnTo>
                  <a:lnTo>
                    <a:pt x="27800" y="571"/>
                  </a:lnTo>
                  <a:lnTo>
                    <a:pt x="27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3854225" y="1466275"/>
              <a:ext cx="10925" cy="38575"/>
            </a:xfrm>
            <a:custGeom>
              <a:rect b="b" l="l" r="r" t="t"/>
              <a:pathLst>
                <a:path extrusionOk="0" fill="none" h="1543" w="437">
                  <a:moveTo>
                    <a:pt x="1" y="1543"/>
                  </a:moveTo>
                  <a:lnTo>
                    <a:pt x="202" y="772"/>
                  </a:lnTo>
                  <a:lnTo>
                    <a:pt x="437" y="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3554100" y="1504825"/>
              <a:ext cx="292600" cy="321125"/>
            </a:xfrm>
            <a:custGeom>
              <a:rect b="b" l="l" r="r" t="t"/>
              <a:pathLst>
                <a:path extrusionOk="0" fill="none" h="12845" w="11704">
                  <a:moveTo>
                    <a:pt x="1" y="1"/>
                  </a:moveTo>
                  <a:lnTo>
                    <a:pt x="1309" y="973"/>
                  </a:lnTo>
                  <a:lnTo>
                    <a:pt x="3924" y="3254"/>
                  </a:lnTo>
                  <a:lnTo>
                    <a:pt x="4863" y="4394"/>
                  </a:lnTo>
                  <a:lnTo>
                    <a:pt x="8820" y="9960"/>
                  </a:lnTo>
                  <a:lnTo>
                    <a:pt x="10799" y="12844"/>
                  </a:lnTo>
                  <a:lnTo>
                    <a:pt x="10765" y="9927"/>
                  </a:lnTo>
                  <a:lnTo>
                    <a:pt x="11234" y="4159"/>
                  </a:lnTo>
                  <a:lnTo>
                    <a:pt x="11704" y="130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3491225" y="1462075"/>
              <a:ext cx="32725" cy="21825"/>
            </a:xfrm>
            <a:custGeom>
              <a:rect b="b" l="l" r="r" t="t"/>
              <a:pathLst>
                <a:path extrusionOk="0" fill="none" h="873" w="1309">
                  <a:moveTo>
                    <a:pt x="1" y="1"/>
                  </a:moveTo>
                  <a:lnTo>
                    <a:pt x="269" y="168"/>
                  </a:lnTo>
                  <a:lnTo>
                    <a:pt x="1309" y="87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3824050" y="1639800"/>
              <a:ext cx="378125" cy="186150"/>
            </a:xfrm>
            <a:custGeom>
              <a:rect b="b" l="l" r="r" t="t"/>
              <a:pathLst>
                <a:path extrusionOk="0" fill="none" h="7446" w="15125">
                  <a:moveTo>
                    <a:pt x="1" y="7445"/>
                  </a:moveTo>
                  <a:lnTo>
                    <a:pt x="872" y="6573"/>
                  </a:lnTo>
                  <a:lnTo>
                    <a:pt x="5366" y="2616"/>
                  </a:lnTo>
                  <a:lnTo>
                    <a:pt x="7747" y="940"/>
                  </a:lnTo>
                  <a:lnTo>
                    <a:pt x="9155" y="202"/>
                  </a:lnTo>
                  <a:lnTo>
                    <a:pt x="9725" y="68"/>
                  </a:lnTo>
                  <a:lnTo>
                    <a:pt x="10262" y="1"/>
                  </a:lnTo>
                  <a:lnTo>
                    <a:pt x="11268" y="1"/>
                  </a:lnTo>
                  <a:lnTo>
                    <a:pt x="12710" y="336"/>
                  </a:lnTo>
                  <a:lnTo>
                    <a:pt x="14789" y="1409"/>
                  </a:lnTo>
                  <a:lnTo>
                    <a:pt x="15124" y="167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3473625" y="1968425"/>
              <a:ext cx="45300" cy="41950"/>
            </a:xfrm>
            <a:custGeom>
              <a:rect b="b" l="l" r="r" t="t"/>
              <a:pathLst>
                <a:path extrusionOk="0" fill="none" h="1678" w="1812">
                  <a:moveTo>
                    <a:pt x="1811" y="1"/>
                  </a:moveTo>
                  <a:lnTo>
                    <a:pt x="738" y="739"/>
                  </a:lnTo>
                  <a:lnTo>
                    <a:pt x="1" y="1610"/>
                  </a:lnTo>
                  <a:lnTo>
                    <a:pt x="1" y="1678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3549075" y="1848550"/>
              <a:ext cx="648050" cy="135000"/>
            </a:xfrm>
            <a:custGeom>
              <a:rect b="b" l="l" r="r" t="t"/>
              <a:pathLst>
                <a:path extrusionOk="0" fill="none" h="5400" w="25922">
                  <a:moveTo>
                    <a:pt x="25922" y="5399"/>
                  </a:moveTo>
                  <a:lnTo>
                    <a:pt x="25788" y="5031"/>
                  </a:lnTo>
                  <a:lnTo>
                    <a:pt x="24312" y="3220"/>
                  </a:lnTo>
                  <a:lnTo>
                    <a:pt x="22937" y="2247"/>
                  </a:lnTo>
                  <a:lnTo>
                    <a:pt x="21764" y="1677"/>
                  </a:lnTo>
                  <a:lnTo>
                    <a:pt x="21060" y="1443"/>
                  </a:lnTo>
                  <a:lnTo>
                    <a:pt x="19584" y="973"/>
                  </a:lnTo>
                  <a:lnTo>
                    <a:pt x="16331" y="403"/>
                  </a:lnTo>
                  <a:lnTo>
                    <a:pt x="12106" y="1"/>
                  </a:lnTo>
                  <a:lnTo>
                    <a:pt x="11368" y="1"/>
                  </a:lnTo>
                  <a:lnTo>
                    <a:pt x="10329" y="336"/>
                  </a:lnTo>
                  <a:lnTo>
                    <a:pt x="2951" y="2918"/>
                  </a:lnTo>
                  <a:lnTo>
                    <a:pt x="1" y="412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3741900" y="1822575"/>
              <a:ext cx="91400" cy="26000"/>
            </a:xfrm>
            <a:custGeom>
              <a:rect b="b" l="l" r="r" t="t"/>
              <a:pathLst>
                <a:path extrusionOk="0" fill="none" h="1040" w="3656">
                  <a:moveTo>
                    <a:pt x="0" y="0"/>
                  </a:moveTo>
                  <a:lnTo>
                    <a:pt x="2851" y="805"/>
                  </a:lnTo>
                  <a:lnTo>
                    <a:pt x="3655" y="104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3425850" y="1742925"/>
              <a:ext cx="284200" cy="70450"/>
            </a:xfrm>
            <a:custGeom>
              <a:rect b="b" l="l" r="r" t="t"/>
              <a:pathLst>
                <a:path extrusionOk="0" fill="none" h="2818" w="11368">
                  <a:moveTo>
                    <a:pt x="0" y="0"/>
                  </a:moveTo>
                  <a:lnTo>
                    <a:pt x="1543" y="101"/>
                  </a:lnTo>
                  <a:lnTo>
                    <a:pt x="3924" y="436"/>
                  </a:lnTo>
                  <a:lnTo>
                    <a:pt x="5298" y="772"/>
                  </a:lnTo>
                  <a:lnTo>
                    <a:pt x="5868" y="973"/>
                  </a:lnTo>
                  <a:lnTo>
                    <a:pt x="8115" y="1811"/>
                  </a:lnTo>
                  <a:lnTo>
                    <a:pt x="11368" y="281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3357100" y="1740400"/>
              <a:ext cx="40275" cy="875"/>
            </a:xfrm>
            <a:custGeom>
              <a:rect b="b" l="l" r="r" t="t"/>
              <a:pathLst>
                <a:path extrusionOk="0" fill="none" h="35" w="1611">
                  <a:moveTo>
                    <a:pt x="0" y="1"/>
                  </a:moveTo>
                  <a:lnTo>
                    <a:pt x="302" y="1"/>
                  </a:lnTo>
                  <a:lnTo>
                    <a:pt x="1610" y="3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3679850" y="1875375"/>
              <a:ext cx="144225" cy="314400"/>
            </a:xfrm>
            <a:custGeom>
              <a:rect b="b" l="l" r="r" t="t"/>
              <a:pathLst>
                <a:path extrusionOk="0" fill="none" h="12576" w="5769">
                  <a:moveTo>
                    <a:pt x="5769" y="1"/>
                  </a:moveTo>
                  <a:lnTo>
                    <a:pt x="5131" y="940"/>
                  </a:lnTo>
                  <a:lnTo>
                    <a:pt x="2214" y="5601"/>
                  </a:lnTo>
                  <a:lnTo>
                    <a:pt x="671" y="8485"/>
                  </a:lnTo>
                  <a:lnTo>
                    <a:pt x="370" y="9356"/>
                  </a:lnTo>
                  <a:lnTo>
                    <a:pt x="101" y="10966"/>
                  </a:lnTo>
                  <a:lnTo>
                    <a:pt x="1" y="125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3880225" y="1934900"/>
              <a:ext cx="96425" cy="232250"/>
            </a:xfrm>
            <a:custGeom>
              <a:rect b="b" l="l" r="r" t="t"/>
              <a:pathLst>
                <a:path extrusionOk="0" fill="none" h="9290" w="3857">
                  <a:moveTo>
                    <a:pt x="0" y="1"/>
                  </a:moveTo>
                  <a:lnTo>
                    <a:pt x="738" y="973"/>
                  </a:lnTo>
                  <a:lnTo>
                    <a:pt x="2146" y="3220"/>
                  </a:lnTo>
                  <a:lnTo>
                    <a:pt x="2616" y="4259"/>
                  </a:lnTo>
                  <a:lnTo>
                    <a:pt x="3018" y="5500"/>
                  </a:lnTo>
                  <a:lnTo>
                    <a:pt x="3655" y="8015"/>
                  </a:lnTo>
                  <a:lnTo>
                    <a:pt x="3857" y="928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3842500" y="1888800"/>
              <a:ext cx="23500" cy="27675"/>
            </a:xfrm>
            <a:custGeom>
              <a:rect b="b" l="l" r="r" t="t"/>
              <a:pathLst>
                <a:path extrusionOk="0" fill="none" h="1107" w="940">
                  <a:moveTo>
                    <a:pt x="0" y="0"/>
                  </a:moveTo>
                  <a:lnTo>
                    <a:pt x="201" y="235"/>
                  </a:lnTo>
                  <a:lnTo>
                    <a:pt x="939" y="11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3352075" y="1228175"/>
              <a:ext cx="977525" cy="1106625"/>
            </a:xfrm>
            <a:custGeom>
              <a:rect b="b" l="l" r="r" t="t"/>
              <a:pathLst>
                <a:path extrusionOk="0" h="44265" w="39101">
                  <a:moveTo>
                    <a:pt x="21864" y="1"/>
                  </a:moveTo>
                  <a:lnTo>
                    <a:pt x="20959" y="906"/>
                  </a:lnTo>
                  <a:lnTo>
                    <a:pt x="16666" y="5836"/>
                  </a:lnTo>
                  <a:lnTo>
                    <a:pt x="14856" y="8518"/>
                  </a:lnTo>
                  <a:lnTo>
                    <a:pt x="14084" y="10128"/>
                  </a:lnTo>
                  <a:lnTo>
                    <a:pt x="13917" y="10799"/>
                  </a:lnTo>
                  <a:lnTo>
                    <a:pt x="13749" y="12140"/>
                  </a:lnTo>
                  <a:lnTo>
                    <a:pt x="13749" y="14655"/>
                  </a:lnTo>
                  <a:lnTo>
                    <a:pt x="14151" y="17606"/>
                  </a:lnTo>
                  <a:lnTo>
                    <a:pt x="14252" y="18075"/>
                  </a:lnTo>
                  <a:lnTo>
                    <a:pt x="13849" y="17271"/>
                  </a:lnTo>
                  <a:lnTo>
                    <a:pt x="12810" y="15829"/>
                  </a:lnTo>
                  <a:lnTo>
                    <a:pt x="11469" y="14621"/>
                  </a:lnTo>
                  <a:lnTo>
                    <a:pt x="9960" y="13716"/>
                  </a:lnTo>
                  <a:lnTo>
                    <a:pt x="9088" y="13381"/>
                  </a:lnTo>
                  <a:lnTo>
                    <a:pt x="7679" y="12911"/>
                  </a:lnTo>
                  <a:lnTo>
                    <a:pt x="5433" y="12408"/>
                  </a:lnTo>
                  <a:lnTo>
                    <a:pt x="3253" y="12207"/>
                  </a:lnTo>
                  <a:lnTo>
                    <a:pt x="2985" y="12274"/>
                  </a:lnTo>
                  <a:lnTo>
                    <a:pt x="3219" y="12777"/>
                  </a:lnTo>
                  <a:lnTo>
                    <a:pt x="4695" y="15359"/>
                  </a:lnTo>
                  <a:lnTo>
                    <a:pt x="5835" y="17036"/>
                  </a:lnTo>
                  <a:lnTo>
                    <a:pt x="6338" y="17572"/>
                  </a:lnTo>
                  <a:lnTo>
                    <a:pt x="11703" y="22569"/>
                  </a:lnTo>
                  <a:lnTo>
                    <a:pt x="10865" y="22435"/>
                  </a:lnTo>
                  <a:lnTo>
                    <a:pt x="7210" y="22234"/>
                  </a:lnTo>
                  <a:lnTo>
                    <a:pt x="5634" y="22301"/>
                  </a:lnTo>
                  <a:lnTo>
                    <a:pt x="4158" y="22602"/>
                  </a:lnTo>
                  <a:lnTo>
                    <a:pt x="2918" y="23105"/>
                  </a:lnTo>
                  <a:lnTo>
                    <a:pt x="2415" y="23508"/>
                  </a:lnTo>
                  <a:lnTo>
                    <a:pt x="1979" y="23944"/>
                  </a:lnTo>
                  <a:lnTo>
                    <a:pt x="1274" y="25151"/>
                  </a:lnTo>
                  <a:lnTo>
                    <a:pt x="570" y="27398"/>
                  </a:lnTo>
                  <a:lnTo>
                    <a:pt x="0" y="31891"/>
                  </a:lnTo>
                  <a:lnTo>
                    <a:pt x="0" y="32763"/>
                  </a:lnTo>
                  <a:lnTo>
                    <a:pt x="268" y="32361"/>
                  </a:lnTo>
                  <a:lnTo>
                    <a:pt x="2079" y="30349"/>
                  </a:lnTo>
                  <a:lnTo>
                    <a:pt x="3756" y="29007"/>
                  </a:lnTo>
                  <a:lnTo>
                    <a:pt x="4695" y="28504"/>
                  </a:lnTo>
                  <a:lnTo>
                    <a:pt x="5701" y="28102"/>
                  </a:lnTo>
                  <a:lnTo>
                    <a:pt x="8149" y="27498"/>
                  </a:lnTo>
                  <a:lnTo>
                    <a:pt x="11536" y="26962"/>
                  </a:lnTo>
                  <a:lnTo>
                    <a:pt x="12173" y="26895"/>
                  </a:lnTo>
                  <a:lnTo>
                    <a:pt x="11435" y="27532"/>
                  </a:lnTo>
                  <a:lnTo>
                    <a:pt x="8115" y="31120"/>
                  </a:lnTo>
                  <a:lnTo>
                    <a:pt x="6774" y="33132"/>
                  </a:lnTo>
                  <a:lnTo>
                    <a:pt x="6271" y="34373"/>
                  </a:lnTo>
                  <a:lnTo>
                    <a:pt x="6204" y="34943"/>
                  </a:lnTo>
                  <a:lnTo>
                    <a:pt x="6204" y="35513"/>
                  </a:lnTo>
                  <a:lnTo>
                    <a:pt x="6405" y="36821"/>
                  </a:lnTo>
                  <a:lnTo>
                    <a:pt x="6942" y="38900"/>
                  </a:lnTo>
                  <a:lnTo>
                    <a:pt x="8384" y="42655"/>
                  </a:lnTo>
                  <a:lnTo>
                    <a:pt x="8685" y="43326"/>
                  </a:lnTo>
                  <a:lnTo>
                    <a:pt x="8853" y="42521"/>
                  </a:lnTo>
                  <a:lnTo>
                    <a:pt x="9859" y="38363"/>
                  </a:lnTo>
                  <a:lnTo>
                    <a:pt x="10865" y="35546"/>
                  </a:lnTo>
                  <a:lnTo>
                    <a:pt x="11435" y="34507"/>
                  </a:lnTo>
                  <a:lnTo>
                    <a:pt x="12039" y="33668"/>
                  </a:lnTo>
                  <a:lnTo>
                    <a:pt x="13313" y="32629"/>
                  </a:lnTo>
                  <a:lnTo>
                    <a:pt x="14923" y="32025"/>
                  </a:lnTo>
                  <a:lnTo>
                    <a:pt x="15191" y="32025"/>
                  </a:lnTo>
                  <a:lnTo>
                    <a:pt x="15258" y="32696"/>
                  </a:lnTo>
                  <a:lnTo>
                    <a:pt x="15794" y="36116"/>
                  </a:lnTo>
                  <a:lnTo>
                    <a:pt x="16499" y="38497"/>
                  </a:lnTo>
                  <a:lnTo>
                    <a:pt x="16968" y="39403"/>
                  </a:lnTo>
                  <a:lnTo>
                    <a:pt x="17236" y="39805"/>
                  </a:lnTo>
                  <a:lnTo>
                    <a:pt x="18008" y="40643"/>
                  </a:lnTo>
                  <a:lnTo>
                    <a:pt x="19483" y="41884"/>
                  </a:lnTo>
                  <a:lnTo>
                    <a:pt x="22501" y="43930"/>
                  </a:lnTo>
                  <a:lnTo>
                    <a:pt x="23105" y="44265"/>
                  </a:lnTo>
                  <a:lnTo>
                    <a:pt x="22870" y="43762"/>
                  </a:lnTo>
                  <a:lnTo>
                    <a:pt x="21663" y="40643"/>
                  </a:lnTo>
                  <a:lnTo>
                    <a:pt x="20858" y="38061"/>
                  </a:lnTo>
                  <a:lnTo>
                    <a:pt x="20590" y="36787"/>
                  </a:lnTo>
                  <a:lnTo>
                    <a:pt x="20355" y="35379"/>
                  </a:lnTo>
                  <a:lnTo>
                    <a:pt x="19986" y="32528"/>
                  </a:lnTo>
                  <a:lnTo>
                    <a:pt x="19852" y="31120"/>
                  </a:lnTo>
                  <a:lnTo>
                    <a:pt x="20321" y="31321"/>
                  </a:lnTo>
                  <a:lnTo>
                    <a:pt x="23071" y="32260"/>
                  </a:lnTo>
                  <a:lnTo>
                    <a:pt x="25284" y="32897"/>
                  </a:lnTo>
                  <a:lnTo>
                    <a:pt x="26357" y="33098"/>
                  </a:lnTo>
                  <a:lnTo>
                    <a:pt x="27431" y="33333"/>
                  </a:lnTo>
                  <a:lnTo>
                    <a:pt x="29811" y="34406"/>
                  </a:lnTo>
                  <a:lnTo>
                    <a:pt x="32829" y="36284"/>
                  </a:lnTo>
                  <a:lnTo>
                    <a:pt x="33366" y="36686"/>
                  </a:lnTo>
                  <a:lnTo>
                    <a:pt x="33031" y="36083"/>
                  </a:lnTo>
                  <a:lnTo>
                    <a:pt x="31052" y="33098"/>
                  </a:lnTo>
                  <a:lnTo>
                    <a:pt x="29476" y="31153"/>
                  </a:lnTo>
                  <a:lnTo>
                    <a:pt x="28705" y="30516"/>
                  </a:lnTo>
                  <a:lnTo>
                    <a:pt x="27900" y="29946"/>
                  </a:lnTo>
                  <a:lnTo>
                    <a:pt x="25821" y="29041"/>
                  </a:lnTo>
                  <a:lnTo>
                    <a:pt x="22836" y="28135"/>
                  </a:lnTo>
                  <a:lnTo>
                    <a:pt x="22300" y="28035"/>
                  </a:lnTo>
                  <a:lnTo>
                    <a:pt x="24748" y="27264"/>
                  </a:lnTo>
                  <a:lnTo>
                    <a:pt x="30482" y="25252"/>
                  </a:lnTo>
                  <a:lnTo>
                    <a:pt x="31119" y="25017"/>
                  </a:lnTo>
                  <a:lnTo>
                    <a:pt x="32494" y="24715"/>
                  </a:lnTo>
                  <a:lnTo>
                    <a:pt x="34674" y="24480"/>
                  </a:lnTo>
                  <a:lnTo>
                    <a:pt x="38429" y="24514"/>
                  </a:lnTo>
                  <a:lnTo>
                    <a:pt x="39100" y="24614"/>
                  </a:lnTo>
                  <a:lnTo>
                    <a:pt x="38228" y="24011"/>
                  </a:lnTo>
                  <a:lnTo>
                    <a:pt x="34405" y="21932"/>
                  </a:lnTo>
                  <a:lnTo>
                    <a:pt x="32729" y="21228"/>
                  </a:lnTo>
                  <a:lnTo>
                    <a:pt x="31086" y="20758"/>
                  </a:lnTo>
                  <a:lnTo>
                    <a:pt x="29644" y="20624"/>
                  </a:lnTo>
                  <a:lnTo>
                    <a:pt x="29040" y="20758"/>
                  </a:lnTo>
                  <a:lnTo>
                    <a:pt x="23708" y="22468"/>
                  </a:lnTo>
                  <a:lnTo>
                    <a:pt x="21529" y="23273"/>
                  </a:lnTo>
                  <a:lnTo>
                    <a:pt x="21529" y="23273"/>
                  </a:lnTo>
                  <a:lnTo>
                    <a:pt x="22501" y="22401"/>
                  </a:lnTo>
                  <a:lnTo>
                    <a:pt x="27263" y="17874"/>
                  </a:lnTo>
                  <a:lnTo>
                    <a:pt x="29443" y="15527"/>
                  </a:lnTo>
                  <a:lnTo>
                    <a:pt x="30516" y="14219"/>
                  </a:lnTo>
                  <a:lnTo>
                    <a:pt x="30817" y="13716"/>
                  </a:lnTo>
                  <a:lnTo>
                    <a:pt x="32025" y="11671"/>
                  </a:lnTo>
                  <a:lnTo>
                    <a:pt x="34070" y="8284"/>
                  </a:lnTo>
                  <a:lnTo>
                    <a:pt x="34070" y="8049"/>
                  </a:lnTo>
                  <a:lnTo>
                    <a:pt x="32796" y="8686"/>
                  </a:lnTo>
                  <a:lnTo>
                    <a:pt x="27531" y="11335"/>
                  </a:lnTo>
                  <a:lnTo>
                    <a:pt x="24144" y="13314"/>
                  </a:lnTo>
                  <a:lnTo>
                    <a:pt x="23004" y="14219"/>
                  </a:lnTo>
                  <a:lnTo>
                    <a:pt x="22535" y="14689"/>
                  </a:lnTo>
                  <a:lnTo>
                    <a:pt x="21730" y="15728"/>
                  </a:lnTo>
                  <a:lnTo>
                    <a:pt x="20690" y="17505"/>
                  </a:lnTo>
                  <a:lnTo>
                    <a:pt x="19416" y="20758"/>
                  </a:lnTo>
                  <a:lnTo>
                    <a:pt x="19282" y="21362"/>
                  </a:lnTo>
                  <a:lnTo>
                    <a:pt x="19517" y="20054"/>
                  </a:lnTo>
                  <a:lnTo>
                    <a:pt x="20657" y="13213"/>
                  </a:lnTo>
                  <a:lnTo>
                    <a:pt x="21193" y="8552"/>
                  </a:lnTo>
                  <a:lnTo>
                    <a:pt x="21260" y="6875"/>
                  </a:lnTo>
                  <a:lnTo>
                    <a:pt x="21294" y="5132"/>
                  </a:lnTo>
                  <a:lnTo>
                    <a:pt x="21596" y="1711"/>
                  </a:lnTo>
                  <a:lnTo>
                    <a:pt x="21864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3526450" y="1595375"/>
              <a:ext cx="30200" cy="25175"/>
            </a:xfrm>
            <a:custGeom>
              <a:rect b="b" l="l" r="r" t="t"/>
              <a:pathLst>
                <a:path extrusionOk="0" fill="none" h="1007" w="1208">
                  <a:moveTo>
                    <a:pt x="1207" y="1007"/>
                  </a:moveTo>
                  <a:lnTo>
                    <a:pt x="604" y="504"/>
                  </a:lnTo>
                  <a:lnTo>
                    <a:pt x="0" y="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3581775" y="1445325"/>
              <a:ext cx="218825" cy="418350"/>
            </a:xfrm>
            <a:custGeom>
              <a:rect b="b" l="l" r="r" t="t"/>
              <a:pathLst>
                <a:path extrusionOk="0" fill="none" h="16734" w="8753">
                  <a:moveTo>
                    <a:pt x="8753" y="0"/>
                  </a:moveTo>
                  <a:lnTo>
                    <a:pt x="8250" y="1576"/>
                  </a:lnTo>
                  <a:lnTo>
                    <a:pt x="7646" y="4125"/>
                  </a:lnTo>
                  <a:lnTo>
                    <a:pt x="7378" y="5701"/>
                  </a:lnTo>
                  <a:lnTo>
                    <a:pt x="7378" y="6438"/>
                  </a:lnTo>
                  <a:lnTo>
                    <a:pt x="7411" y="13246"/>
                  </a:lnTo>
                  <a:lnTo>
                    <a:pt x="7478" y="16733"/>
                  </a:lnTo>
                  <a:lnTo>
                    <a:pt x="6640" y="15560"/>
                  </a:lnTo>
                  <a:lnTo>
                    <a:pt x="4896" y="13246"/>
                  </a:lnTo>
                  <a:lnTo>
                    <a:pt x="3018" y="11033"/>
                  </a:lnTo>
                  <a:lnTo>
                    <a:pt x="1040" y="8920"/>
                  </a:lnTo>
                  <a:lnTo>
                    <a:pt x="0" y="791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3812325" y="1374050"/>
              <a:ext cx="14275" cy="36925"/>
            </a:xfrm>
            <a:custGeom>
              <a:rect b="b" l="l" r="r" t="t"/>
              <a:pathLst>
                <a:path extrusionOk="0" fill="none" h="1477" w="571">
                  <a:moveTo>
                    <a:pt x="570" y="1"/>
                  </a:moveTo>
                  <a:lnTo>
                    <a:pt x="436" y="303"/>
                  </a:lnTo>
                  <a:lnTo>
                    <a:pt x="0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3378050" y="1844350"/>
              <a:ext cx="390700" cy="123275"/>
            </a:xfrm>
            <a:custGeom>
              <a:rect b="b" l="l" r="r" t="t"/>
              <a:pathLst>
                <a:path extrusionOk="0" fill="none" h="4931" w="15628">
                  <a:moveTo>
                    <a:pt x="15627" y="772"/>
                  </a:moveTo>
                  <a:lnTo>
                    <a:pt x="14420" y="605"/>
                  </a:lnTo>
                  <a:lnTo>
                    <a:pt x="8451" y="1"/>
                  </a:lnTo>
                  <a:lnTo>
                    <a:pt x="5534" y="34"/>
                  </a:lnTo>
                  <a:lnTo>
                    <a:pt x="3991" y="236"/>
                  </a:lnTo>
                  <a:lnTo>
                    <a:pt x="3455" y="470"/>
                  </a:lnTo>
                  <a:lnTo>
                    <a:pt x="2952" y="705"/>
                  </a:lnTo>
                  <a:lnTo>
                    <a:pt x="2147" y="1342"/>
                  </a:lnTo>
                  <a:lnTo>
                    <a:pt x="1174" y="2415"/>
                  </a:lnTo>
                  <a:lnTo>
                    <a:pt x="101" y="4528"/>
                  </a:lnTo>
                  <a:lnTo>
                    <a:pt x="1" y="493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4099850" y="1801600"/>
              <a:ext cx="61225" cy="7575"/>
            </a:xfrm>
            <a:custGeom>
              <a:rect b="b" l="l" r="r" t="t"/>
              <a:pathLst>
                <a:path extrusionOk="0" fill="none" h="303" w="2449">
                  <a:moveTo>
                    <a:pt x="1" y="1"/>
                  </a:moveTo>
                  <a:lnTo>
                    <a:pt x="1309" y="1"/>
                  </a:lnTo>
                  <a:lnTo>
                    <a:pt x="2382" y="269"/>
                  </a:lnTo>
                  <a:lnTo>
                    <a:pt x="2449" y="30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3554950" y="1805800"/>
              <a:ext cx="510575" cy="403250"/>
            </a:xfrm>
            <a:custGeom>
              <a:rect b="b" l="l" r="r" t="t"/>
              <a:pathLst>
                <a:path extrusionOk="0" fill="none" h="16130" w="20423">
                  <a:moveTo>
                    <a:pt x="101" y="16130"/>
                  </a:moveTo>
                  <a:lnTo>
                    <a:pt x="0" y="15795"/>
                  </a:lnTo>
                  <a:lnTo>
                    <a:pt x="168" y="13447"/>
                  </a:lnTo>
                  <a:lnTo>
                    <a:pt x="704" y="11871"/>
                  </a:lnTo>
                  <a:lnTo>
                    <a:pt x="1308" y="10698"/>
                  </a:lnTo>
                  <a:lnTo>
                    <a:pt x="1744" y="10094"/>
                  </a:lnTo>
                  <a:lnTo>
                    <a:pt x="2683" y="8887"/>
                  </a:lnTo>
                  <a:lnTo>
                    <a:pt x="4997" y="6506"/>
                  </a:lnTo>
                  <a:lnTo>
                    <a:pt x="8182" y="3723"/>
                  </a:lnTo>
                  <a:lnTo>
                    <a:pt x="8786" y="3287"/>
                  </a:lnTo>
                  <a:lnTo>
                    <a:pt x="9826" y="2951"/>
                  </a:lnTo>
                  <a:lnTo>
                    <a:pt x="17337" y="738"/>
                  </a:lnTo>
                  <a:lnTo>
                    <a:pt x="20422" y="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3774600" y="1813350"/>
              <a:ext cx="58700" cy="74625"/>
            </a:xfrm>
            <a:custGeom>
              <a:rect b="b" l="l" r="r" t="t"/>
              <a:pathLst>
                <a:path extrusionOk="0" fill="none" h="2985" w="2348">
                  <a:moveTo>
                    <a:pt x="2347" y="0"/>
                  </a:moveTo>
                  <a:lnTo>
                    <a:pt x="537" y="2314"/>
                  </a:lnTo>
                  <a:lnTo>
                    <a:pt x="0" y="298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3854225" y="1564350"/>
              <a:ext cx="189500" cy="223025"/>
            </a:xfrm>
            <a:custGeom>
              <a:rect b="b" l="l" r="r" t="t"/>
              <a:pathLst>
                <a:path extrusionOk="0" fill="none" h="8921" w="7580">
                  <a:moveTo>
                    <a:pt x="7579" y="1"/>
                  </a:moveTo>
                  <a:lnTo>
                    <a:pt x="6406" y="973"/>
                  </a:lnTo>
                  <a:lnTo>
                    <a:pt x="4662" y="2650"/>
                  </a:lnTo>
                  <a:lnTo>
                    <a:pt x="3723" y="3723"/>
                  </a:lnTo>
                  <a:lnTo>
                    <a:pt x="3388" y="4226"/>
                  </a:lnTo>
                  <a:lnTo>
                    <a:pt x="2046" y="6204"/>
                  </a:lnTo>
                  <a:lnTo>
                    <a:pt x="1" y="892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4066325" y="1521600"/>
              <a:ext cx="31875" cy="25175"/>
            </a:xfrm>
            <a:custGeom>
              <a:rect b="b" l="l" r="r" t="t"/>
              <a:pathLst>
                <a:path extrusionOk="0" fill="none" h="1007" w="1275">
                  <a:moveTo>
                    <a:pt x="1275" y="1"/>
                  </a:moveTo>
                  <a:lnTo>
                    <a:pt x="1007" y="202"/>
                  </a:lnTo>
                  <a:lnTo>
                    <a:pt x="1" y="10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3797225" y="1904725"/>
              <a:ext cx="300975" cy="171050"/>
            </a:xfrm>
            <a:custGeom>
              <a:rect b="b" l="l" r="r" t="t"/>
              <a:pathLst>
                <a:path extrusionOk="0" fill="none" h="6842" w="12039">
                  <a:moveTo>
                    <a:pt x="0" y="0"/>
                  </a:moveTo>
                  <a:lnTo>
                    <a:pt x="1074" y="369"/>
                  </a:lnTo>
                  <a:lnTo>
                    <a:pt x="6171" y="2482"/>
                  </a:lnTo>
                  <a:lnTo>
                    <a:pt x="9122" y="3890"/>
                  </a:lnTo>
                  <a:lnTo>
                    <a:pt x="9859" y="4427"/>
                  </a:lnTo>
                  <a:lnTo>
                    <a:pt x="10999" y="5567"/>
                  </a:lnTo>
                  <a:lnTo>
                    <a:pt x="12039" y="684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3785475" y="1985200"/>
              <a:ext cx="58725" cy="245650"/>
            </a:xfrm>
            <a:custGeom>
              <a:rect b="b" l="l" r="r" t="t"/>
              <a:pathLst>
                <a:path extrusionOk="0" fill="none" h="9826" w="2349">
                  <a:moveTo>
                    <a:pt x="35" y="1"/>
                  </a:moveTo>
                  <a:lnTo>
                    <a:pt x="1" y="1241"/>
                  </a:lnTo>
                  <a:lnTo>
                    <a:pt x="169" y="3890"/>
                  </a:lnTo>
                  <a:lnTo>
                    <a:pt x="403" y="4997"/>
                  </a:lnTo>
                  <a:lnTo>
                    <a:pt x="806" y="6238"/>
                  </a:lnTo>
                  <a:lnTo>
                    <a:pt x="1778" y="8652"/>
                  </a:lnTo>
                  <a:lnTo>
                    <a:pt x="2348" y="982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3788000" y="1925675"/>
              <a:ext cx="2550" cy="36925"/>
            </a:xfrm>
            <a:custGeom>
              <a:rect b="b" l="l" r="r" t="t"/>
              <a:pathLst>
                <a:path extrusionOk="0" fill="none" h="1477" w="102">
                  <a:moveTo>
                    <a:pt x="101" y="1"/>
                  </a:moveTo>
                  <a:lnTo>
                    <a:pt x="68" y="269"/>
                  </a:lnTo>
                  <a:lnTo>
                    <a:pt x="1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4296025" y="2160425"/>
              <a:ext cx="2598875" cy="1774775"/>
            </a:xfrm>
            <a:custGeom>
              <a:rect b="b" l="l" r="r" t="t"/>
              <a:pathLst>
                <a:path extrusionOk="0" h="70991" w="103955">
                  <a:moveTo>
                    <a:pt x="4025" y="0"/>
                  </a:moveTo>
                  <a:lnTo>
                    <a:pt x="3153" y="201"/>
                  </a:lnTo>
                  <a:lnTo>
                    <a:pt x="2348" y="537"/>
                  </a:lnTo>
                  <a:lnTo>
                    <a:pt x="1610" y="1006"/>
                  </a:lnTo>
                  <a:lnTo>
                    <a:pt x="1007" y="1610"/>
                  </a:lnTo>
                  <a:lnTo>
                    <a:pt x="537" y="2347"/>
                  </a:lnTo>
                  <a:lnTo>
                    <a:pt x="202" y="3152"/>
                  </a:lnTo>
                  <a:lnTo>
                    <a:pt x="1" y="4024"/>
                  </a:lnTo>
                  <a:lnTo>
                    <a:pt x="1" y="4460"/>
                  </a:lnTo>
                  <a:lnTo>
                    <a:pt x="1" y="66094"/>
                  </a:lnTo>
                  <a:lnTo>
                    <a:pt x="34" y="66597"/>
                  </a:lnTo>
                  <a:lnTo>
                    <a:pt x="202" y="67536"/>
                  </a:lnTo>
                  <a:lnTo>
                    <a:pt x="571" y="68408"/>
                  </a:lnTo>
                  <a:lnTo>
                    <a:pt x="1107" y="69213"/>
                  </a:lnTo>
                  <a:lnTo>
                    <a:pt x="1778" y="69850"/>
                  </a:lnTo>
                  <a:lnTo>
                    <a:pt x="2549" y="70387"/>
                  </a:lnTo>
                  <a:lnTo>
                    <a:pt x="3421" y="70755"/>
                  </a:lnTo>
                  <a:lnTo>
                    <a:pt x="4394" y="70957"/>
                  </a:lnTo>
                  <a:lnTo>
                    <a:pt x="4897" y="70990"/>
                  </a:lnTo>
                  <a:lnTo>
                    <a:pt x="99058" y="70990"/>
                  </a:lnTo>
                  <a:lnTo>
                    <a:pt x="99561" y="70957"/>
                  </a:lnTo>
                  <a:lnTo>
                    <a:pt x="100534" y="70755"/>
                  </a:lnTo>
                  <a:lnTo>
                    <a:pt x="101406" y="70387"/>
                  </a:lnTo>
                  <a:lnTo>
                    <a:pt x="102177" y="69850"/>
                  </a:lnTo>
                  <a:lnTo>
                    <a:pt x="102848" y="69213"/>
                  </a:lnTo>
                  <a:lnTo>
                    <a:pt x="103384" y="68408"/>
                  </a:lnTo>
                  <a:lnTo>
                    <a:pt x="103753" y="67536"/>
                  </a:lnTo>
                  <a:lnTo>
                    <a:pt x="103954" y="66597"/>
                  </a:lnTo>
                  <a:lnTo>
                    <a:pt x="103954" y="66094"/>
                  </a:lnTo>
                  <a:lnTo>
                    <a:pt x="103954" y="4460"/>
                  </a:lnTo>
                  <a:lnTo>
                    <a:pt x="103954" y="4024"/>
                  </a:lnTo>
                  <a:lnTo>
                    <a:pt x="103753" y="3152"/>
                  </a:lnTo>
                  <a:lnTo>
                    <a:pt x="103418" y="2347"/>
                  </a:lnTo>
                  <a:lnTo>
                    <a:pt x="102948" y="1610"/>
                  </a:lnTo>
                  <a:lnTo>
                    <a:pt x="102345" y="1006"/>
                  </a:lnTo>
                  <a:lnTo>
                    <a:pt x="101607" y="537"/>
                  </a:lnTo>
                  <a:lnTo>
                    <a:pt x="100802" y="201"/>
                  </a:lnTo>
                  <a:lnTo>
                    <a:pt x="9993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5131025" y="2334775"/>
              <a:ext cx="145875" cy="96450"/>
            </a:xfrm>
            <a:custGeom>
              <a:rect b="b" l="l" r="r" t="t"/>
              <a:pathLst>
                <a:path extrusionOk="0" h="3858" w="5835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466742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2" y="5399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5265975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496167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5426100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5300350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6" y="3857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4463700" y="2769875"/>
              <a:ext cx="257400" cy="135000"/>
            </a:xfrm>
            <a:custGeom>
              <a:rect b="b" l="l" r="r" t="t"/>
              <a:pathLst>
                <a:path extrusionOk="0" h="5400" w="10296">
                  <a:moveTo>
                    <a:pt x="0" y="1"/>
                  </a:moveTo>
                  <a:lnTo>
                    <a:pt x="0" y="5400"/>
                  </a:lnTo>
                  <a:lnTo>
                    <a:pt x="10295" y="5400"/>
                  </a:lnTo>
                  <a:lnTo>
                    <a:pt x="10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494657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4463700" y="2927500"/>
              <a:ext cx="180275" cy="134975"/>
            </a:xfrm>
            <a:custGeom>
              <a:rect b="b" l="l" r="r" t="t"/>
              <a:pathLst>
                <a:path extrusionOk="0" h="5399" w="7211">
                  <a:moveTo>
                    <a:pt x="0" y="0"/>
                  </a:moveTo>
                  <a:lnTo>
                    <a:pt x="0" y="5399"/>
                  </a:lnTo>
                  <a:lnTo>
                    <a:pt x="7210" y="5399"/>
                  </a:lnTo>
                  <a:lnTo>
                    <a:pt x="7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5469700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462632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462297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6" y="3857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479232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478645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51067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6147075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6316425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6225875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63860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6574625" y="2927500"/>
              <a:ext cx="201225" cy="134975"/>
            </a:xfrm>
            <a:custGeom>
              <a:rect b="b" l="l" r="r" t="t"/>
              <a:pathLst>
                <a:path extrusionOk="0" h="5399" w="8049">
                  <a:moveTo>
                    <a:pt x="0" y="0"/>
                  </a:moveTo>
                  <a:lnTo>
                    <a:pt x="0" y="5399"/>
                  </a:lnTo>
                  <a:lnTo>
                    <a:pt x="8048" y="5399"/>
                  </a:lnTo>
                  <a:lnTo>
                    <a:pt x="8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6486600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4463700" y="2453825"/>
              <a:ext cx="140025" cy="135000"/>
            </a:xfrm>
            <a:custGeom>
              <a:rect b="b" l="l" r="r" t="t"/>
              <a:pathLst>
                <a:path extrusionOk="0" h="5400" w="5601">
                  <a:moveTo>
                    <a:pt x="0" y="1"/>
                  </a:moveTo>
                  <a:lnTo>
                    <a:pt x="0" y="5400"/>
                  </a:lnTo>
                  <a:lnTo>
                    <a:pt x="5601" y="5400"/>
                  </a:lnTo>
                  <a:lnTo>
                    <a:pt x="5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5639050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5808375" y="2334775"/>
              <a:ext cx="146750" cy="96450"/>
            </a:xfrm>
            <a:custGeom>
              <a:rect b="b" l="l" r="r" t="t"/>
              <a:pathLst>
                <a:path extrusionOk="0" h="3858" w="5870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574635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60666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558622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590647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5977725" y="2334775"/>
              <a:ext cx="146750" cy="96450"/>
            </a:xfrm>
            <a:custGeom>
              <a:rect b="b" l="l" r="r" t="t"/>
              <a:pathLst>
                <a:path extrusionOk="0" h="3858" w="5870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5779875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649247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63340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64153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625690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593917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6097600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617475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2" y="5400"/>
                  </a:lnTo>
                  <a:lnTo>
                    <a:pt x="5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6015450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6655950" y="2334775"/>
              <a:ext cx="119900" cy="96450"/>
            </a:xfrm>
            <a:custGeom>
              <a:rect b="b" l="l" r="r" t="t"/>
              <a:pathLst>
                <a:path extrusionOk="0" h="3858" w="4796">
                  <a:moveTo>
                    <a:pt x="0" y="1"/>
                  </a:moveTo>
                  <a:lnTo>
                    <a:pt x="0" y="3857"/>
                  </a:lnTo>
                  <a:lnTo>
                    <a:pt x="4795" y="3857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4463700" y="2334775"/>
              <a:ext cx="135825" cy="96450"/>
            </a:xfrm>
            <a:custGeom>
              <a:rect b="b" l="l" r="r" t="t"/>
              <a:pathLst>
                <a:path extrusionOk="0" h="3858" w="5433">
                  <a:moveTo>
                    <a:pt x="0" y="1"/>
                  </a:moveTo>
                  <a:lnTo>
                    <a:pt x="0" y="3857"/>
                  </a:lnTo>
                  <a:lnTo>
                    <a:pt x="5433" y="3857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4463700" y="3085925"/>
              <a:ext cx="2312150" cy="140025"/>
            </a:xfrm>
            <a:custGeom>
              <a:rect b="b" l="l" r="r" t="t"/>
              <a:pathLst>
                <a:path extrusionOk="0" h="5601" w="92486">
                  <a:moveTo>
                    <a:pt x="0" y="1"/>
                  </a:moveTo>
                  <a:lnTo>
                    <a:pt x="0" y="5601"/>
                  </a:lnTo>
                  <a:lnTo>
                    <a:pt x="92485" y="5601"/>
                  </a:lnTo>
                  <a:lnTo>
                    <a:pt x="92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6546125" y="2453825"/>
              <a:ext cx="229725" cy="135000"/>
            </a:xfrm>
            <a:custGeom>
              <a:rect b="b" l="l" r="r" t="t"/>
              <a:pathLst>
                <a:path extrusionOk="0" h="5400" w="9189">
                  <a:moveTo>
                    <a:pt x="0" y="1"/>
                  </a:moveTo>
                  <a:lnTo>
                    <a:pt x="0" y="5400"/>
                  </a:lnTo>
                  <a:lnTo>
                    <a:pt x="9188" y="5400"/>
                  </a:lnTo>
                  <a:lnTo>
                    <a:pt x="9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6651750" y="2769875"/>
              <a:ext cx="124100" cy="135000"/>
            </a:xfrm>
            <a:custGeom>
              <a:rect b="b" l="l" r="r" t="t"/>
              <a:pathLst>
                <a:path extrusionOk="0" h="5400" w="4964">
                  <a:moveTo>
                    <a:pt x="1" y="1"/>
                  </a:moveTo>
                  <a:lnTo>
                    <a:pt x="1" y="5400"/>
                  </a:lnTo>
                  <a:lnTo>
                    <a:pt x="4963" y="5400"/>
                  </a:lnTo>
                  <a:lnTo>
                    <a:pt x="4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463700" y="2612275"/>
              <a:ext cx="2312150" cy="135000"/>
            </a:xfrm>
            <a:custGeom>
              <a:rect b="b" l="l" r="r" t="t"/>
              <a:pathLst>
                <a:path extrusionOk="0" h="5400" w="92486">
                  <a:moveTo>
                    <a:pt x="0" y="0"/>
                  </a:moveTo>
                  <a:lnTo>
                    <a:pt x="0" y="5399"/>
                  </a:lnTo>
                  <a:lnTo>
                    <a:pt x="92485" y="5399"/>
                  </a:lnTo>
                  <a:lnTo>
                    <a:pt x="92485" y="0"/>
                  </a:lnTo>
                  <a:lnTo>
                    <a:pt x="85980" y="0"/>
                  </a:lnTo>
                  <a:lnTo>
                    <a:pt x="85980" y="5332"/>
                  </a:lnTo>
                  <a:lnTo>
                    <a:pt x="85041" y="5332"/>
                  </a:lnTo>
                  <a:lnTo>
                    <a:pt x="85041" y="0"/>
                  </a:lnTo>
                  <a:lnTo>
                    <a:pt x="79609" y="0"/>
                  </a:lnTo>
                  <a:lnTo>
                    <a:pt x="79609" y="5332"/>
                  </a:lnTo>
                  <a:lnTo>
                    <a:pt x="78703" y="5332"/>
                  </a:lnTo>
                  <a:lnTo>
                    <a:pt x="78703" y="0"/>
                  </a:lnTo>
                  <a:lnTo>
                    <a:pt x="73271" y="0"/>
                  </a:lnTo>
                  <a:lnTo>
                    <a:pt x="73271" y="5332"/>
                  </a:lnTo>
                  <a:lnTo>
                    <a:pt x="72332" y="5332"/>
                  </a:lnTo>
                  <a:lnTo>
                    <a:pt x="72332" y="0"/>
                  </a:lnTo>
                  <a:lnTo>
                    <a:pt x="66900" y="0"/>
                  </a:lnTo>
                  <a:lnTo>
                    <a:pt x="66900" y="5332"/>
                  </a:lnTo>
                  <a:lnTo>
                    <a:pt x="65994" y="5332"/>
                  </a:lnTo>
                  <a:lnTo>
                    <a:pt x="65994" y="0"/>
                  </a:lnTo>
                  <a:lnTo>
                    <a:pt x="60562" y="0"/>
                  </a:lnTo>
                  <a:lnTo>
                    <a:pt x="60562" y="5332"/>
                  </a:lnTo>
                  <a:lnTo>
                    <a:pt x="59623" y="5332"/>
                  </a:lnTo>
                  <a:lnTo>
                    <a:pt x="59623" y="0"/>
                  </a:lnTo>
                  <a:lnTo>
                    <a:pt x="54190" y="0"/>
                  </a:lnTo>
                  <a:lnTo>
                    <a:pt x="54190" y="5332"/>
                  </a:lnTo>
                  <a:lnTo>
                    <a:pt x="53251" y="5332"/>
                  </a:lnTo>
                  <a:lnTo>
                    <a:pt x="53251" y="0"/>
                  </a:lnTo>
                  <a:lnTo>
                    <a:pt x="47819" y="0"/>
                  </a:lnTo>
                  <a:lnTo>
                    <a:pt x="47819" y="5332"/>
                  </a:lnTo>
                  <a:lnTo>
                    <a:pt x="46914" y="5332"/>
                  </a:lnTo>
                  <a:lnTo>
                    <a:pt x="46914" y="0"/>
                  </a:lnTo>
                  <a:lnTo>
                    <a:pt x="41481" y="0"/>
                  </a:lnTo>
                  <a:lnTo>
                    <a:pt x="41481" y="5332"/>
                  </a:lnTo>
                  <a:lnTo>
                    <a:pt x="40542" y="5332"/>
                  </a:lnTo>
                  <a:lnTo>
                    <a:pt x="40542" y="0"/>
                  </a:lnTo>
                  <a:lnTo>
                    <a:pt x="35110" y="0"/>
                  </a:lnTo>
                  <a:lnTo>
                    <a:pt x="35110" y="5332"/>
                  </a:lnTo>
                  <a:lnTo>
                    <a:pt x="34204" y="5332"/>
                  </a:lnTo>
                  <a:lnTo>
                    <a:pt x="34204" y="0"/>
                  </a:lnTo>
                  <a:lnTo>
                    <a:pt x="28772" y="0"/>
                  </a:lnTo>
                  <a:lnTo>
                    <a:pt x="28772" y="5332"/>
                  </a:lnTo>
                  <a:lnTo>
                    <a:pt x="27833" y="5332"/>
                  </a:lnTo>
                  <a:lnTo>
                    <a:pt x="27833" y="0"/>
                  </a:lnTo>
                  <a:lnTo>
                    <a:pt x="22401" y="0"/>
                  </a:lnTo>
                  <a:lnTo>
                    <a:pt x="22401" y="5332"/>
                  </a:lnTo>
                  <a:lnTo>
                    <a:pt x="21495" y="5332"/>
                  </a:lnTo>
                  <a:lnTo>
                    <a:pt x="21495" y="0"/>
                  </a:lnTo>
                  <a:lnTo>
                    <a:pt x="16063" y="0"/>
                  </a:lnTo>
                  <a:lnTo>
                    <a:pt x="16063" y="5332"/>
                  </a:lnTo>
                  <a:lnTo>
                    <a:pt x="15124" y="5332"/>
                  </a:lnTo>
                  <a:lnTo>
                    <a:pt x="15124" y="0"/>
                  </a:lnTo>
                  <a:lnTo>
                    <a:pt x="9692" y="0"/>
                  </a:lnTo>
                  <a:lnTo>
                    <a:pt x="9692" y="5332"/>
                  </a:lnTo>
                  <a:lnTo>
                    <a:pt x="8753" y="5332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538000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5857000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506227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514442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52207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902975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482670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49851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5539275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56214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2" y="5399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56977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530287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5462150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474455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4041175" y="1196325"/>
              <a:ext cx="3095150" cy="1032850"/>
            </a:xfrm>
            <a:custGeom>
              <a:rect b="b" l="l" r="r" t="t"/>
              <a:pathLst>
                <a:path extrusionOk="0" h="41314" w="123806">
                  <a:moveTo>
                    <a:pt x="3253" y="1"/>
                  </a:moveTo>
                  <a:lnTo>
                    <a:pt x="2415" y="235"/>
                  </a:lnTo>
                  <a:lnTo>
                    <a:pt x="1644" y="604"/>
                  </a:lnTo>
                  <a:lnTo>
                    <a:pt x="1007" y="1141"/>
                  </a:lnTo>
                  <a:lnTo>
                    <a:pt x="504" y="1778"/>
                  </a:lnTo>
                  <a:lnTo>
                    <a:pt x="168" y="2549"/>
                  </a:lnTo>
                  <a:lnTo>
                    <a:pt x="1" y="3388"/>
                  </a:lnTo>
                  <a:lnTo>
                    <a:pt x="1" y="4226"/>
                  </a:lnTo>
                  <a:lnTo>
                    <a:pt x="101" y="4695"/>
                  </a:lnTo>
                  <a:lnTo>
                    <a:pt x="8619" y="36351"/>
                  </a:lnTo>
                  <a:lnTo>
                    <a:pt x="8820" y="36954"/>
                  </a:lnTo>
                  <a:lnTo>
                    <a:pt x="9491" y="37960"/>
                  </a:lnTo>
                  <a:lnTo>
                    <a:pt x="10430" y="38698"/>
                  </a:lnTo>
                  <a:lnTo>
                    <a:pt x="11570" y="39101"/>
                  </a:lnTo>
                  <a:lnTo>
                    <a:pt x="12207" y="39134"/>
                  </a:lnTo>
                  <a:lnTo>
                    <a:pt x="24078" y="39134"/>
                  </a:lnTo>
                  <a:lnTo>
                    <a:pt x="24078" y="41314"/>
                  </a:lnTo>
                  <a:lnTo>
                    <a:pt x="100265" y="41314"/>
                  </a:lnTo>
                  <a:lnTo>
                    <a:pt x="100265" y="39134"/>
                  </a:lnTo>
                  <a:lnTo>
                    <a:pt x="111566" y="39134"/>
                  </a:lnTo>
                  <a:lnTo>
                    <a:pt x="112203" y="39101"/>
                  </a:lnTo>
                  <a:lnTo>
                    <a:pt x="113343" y="38698"/>
                  </a:lnTo>
                  <a:lnTo>
                    <a:pt x="114282" y="37960"/>
                  </a:lnTo>
                  <a:lnTo>
                    <a:pt x="114953" y="36954"/>
                  </a:lnTo>
                  <a:lnTo>
                    <a:pt x="115154" y="36384"/>
                  </a:lnTo>
                  <a:lnTo>
                    <a:pt x="123672" y="4695"/>
                  </a:lnTo>
                  <a:lnTo>
                    <a:pt x="123772" y="4259"/>
                  </a:lnTo>
                  <a:lnTo>
                    <a:pt x="123806" y="3388"/>
                  </a:lnTo>
                  <a:lnTo>
                    <a:pt x="123638" y="2549"/>
                  </a:lnTo>
                  <a:lnTo>
                    <a:pt x="123269" y="1811"/>
                  </a:lnTo>
                  <a:lnTo>
                    <a:pt x="122766" y="1141"/>
                  </a:lnTo>
                  <a:lnTo>
                    <a:pt x="122129" y="604"/>
                  </a:lnTo>
                  <a:lnTo>
                    <a:pt x="121391" y="235"/>
                  </a:lnTo>
                  <a:lnTo>
                    <a:pt x="120553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4237350" y="1294425"/>
              <a:ext cx="2701975" cy="809850"/>
            </a:xfrm>
            <a:custGeom>
              <a:rect b="b" l="l" r="r" t="t"/>
              <a:pathLst>
                <a:path extrusionOk="0" h="32394" w="108079">
                  <a:moveTo>
                    <a:pt x="0" y="0"/>
                  </a:moveTo>
                  <a:lnTo>
                    <a:pt x="9021" y="32393"/>
                  </a:lnTo>
                  <a:lnTo>
                    <a:pt x="99092" y="32393"/>
                  </a:lnTo>
                  <a:lnTo>
                    <a:pt x="108078" y="0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4572675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462215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0"/>
                  </a:moveTo>
                  <a:lnTo>
                    <a:pt x="0" y="436"/>
                  </a:lnTo>
                  <a:lnTo>
                    <a:pt x="1576" y="43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467160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4721075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0"/>
                  </a:moveTo>
                  <a:lnTo>
                    <a:pt x="0" y="436"/>
                  </a:lnTo>
                  <a:lnTo>
                    <a:pt x="1576" y="43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4769700" y="17488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0"/>
                  </a:moveTo>
                  <a:lnTo>
                    <a:pt x="0" y="436"/>
                  </a:lnTo>
                  <a:lnTo>
                    <a:pt x="1610" y="43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4819150" y="17488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0"/>
                  </a:moveTo>
                  <a:lnTo>
                    <a:pt x="1" y="436"/>
                  </a:lnTo>
                  <a:lnTo>
                    <a:pt x="1610" y="43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486945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4913875" y="1687600"/>
              <a:ext cx="54525" cy="116550"/>
            </a:xfrm>
            <a:custGeom>
              <a:rect b="b" l="l" r="r" t="t"/>
              <a:pathLst>
                <a:path extrusionOk="0" h="4662" w="2181">
                  <a:moveTo>
                    <a:pt x="1" y="0"/>
                  </a:moveTo>
                  <a:lnTo>
                    <a:pt x="1745" y="4661"/>
                  </a:lnTo>
                  <a:lnTo>
                    <a:pt x="2181" y="4661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45324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45819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46313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6808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7303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8141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48635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49130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49616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50111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5060600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511005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51939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52433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5292800" y="1578600"/>
              <a:ext cx="39450" cy="10925"/>
            </a:xfrm>
            <a:custGeom>
              <a:rect b="b" l="l" r="r" t="t"/>
              <a:pathLst>
                <a:path extrusionOk="0" h="437" w="1578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537580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54261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54747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5660850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571030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57597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58092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585867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1" y="437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59425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59919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60414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61252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62082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6798450" y="3301375"/>
              <a:ext cx="112375" cy="463625"/>
            </a:xfrm>
            <a:custGeom>
              <a:rect b="b" l="l" r="r" t="t"/>
              <a:pathLst>
                <a:path extrusionOk="0" h="18545" w="4495">
                  <a:moveTo>
                    <a:pt x="4494" y="1"/>
                  </a:moveTo>
                  <a:lnTo>
                    <a:pt x="1" y="17304"/>
                  </a:lnTo>
                  <a:lnTo>
                    <a:pt x="4260" y="18545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6946000" y="2723775"/>
              <a:ext cx="941475" cy="892000"/>
            </a:xfrm>
            <a:custGeom>
              <a:rect b="b" l="l" r="r" t="t"/>
              <a:pathLst>
                <a:path extrusionOk="0" h="35680" w="37659">
                  <a:moveTo>
                    <a:pt x="3388" y="0"/>
                  </a:moveTo>
                  <a:lnTo>
                    <a:pt x="2449" y="34"/>
                  </a:lnTo>
                  <a:lnTo>
                    <a:pt x="2382" y="67"/>
                  </a:lnTo>
                  <a:lnTo>
                    <a:pt x="2113" y="135"/>
                  </a:lnTo>
                  <a:lnTo>
                    <a:pt x="906" y="738"/>
                  </a:lnTo>
                  <a:lnTo>
                    <a:pt x="370" y="1342"/>
                  </a:lnTo>
                  <a:lnTo>
                    <a:pt x="135" y="1878"/>
                  </a:lnTo>
                  <a:lnTo>
                    <a:pt x="101" y="2180"/>
                  </a:lnTo>
                  <a:lnTo>
                    <a:pt x="1" y="2851"/>
                  </a:lnTo>
                  <a:lnTo>
                    <a:pt x="269" y="4192"/>
                  </a:lnTo>
                  <a:lnTo>
                    <a:pt x="604" y="4796"/>
                  </a:lnTo>
                  <a:lnTo>
                    <a:pt x="4293" y="8753"/>
                  </a:lnTo>
                  <a:lnTo>
                    <a:pt x="20959" y="26391"/>
                  </a:lnTo>
                  <a:lnTo>
                    <a:pt x="27599" y="33198"/>
                  </a:lnTo>
                  <a:lnTo>
                    <a:pt x="30047" y="35579"/>
                  </a:lnTo>
                  <a:lnTo>
                    <a:pt x="30315" y="35680"/>
                  </a:lnTo>
                  <a:lnTo>
                    <a:pt x="31254" y="32058"/>
                  </a:lnTo>
                  <a:lnTo>
                    <a:pt x="35345" y="17035"/>
                  </a:lnTo>
                  <a:lnTo>
                    <a:pt x="36988" y="10563"/>
                  </a:lnTo>
                  <a:lnTo>
                    <a:pt x="37592" y="7713"/>
                  </a:lnTo>
                  <a:lnTo>
                    <a:pt x="37659" y="7009"/>
                  </a:lnTo>
                  <a:lnTo>
                    <a:pt x="37659" y="6506"/>
                  </a:lnTo>
                  <a:lnTo>
                    <a:pt x="37424" y="5768"/>
                  </a:lnTo>
                  <a:lnTo>
                    <a:pt x="36887" y="5232"/>
                  </a:lnTo>
                  <a:lnTo>
                    <a:pt x="36016" y="4896"/>
                  </a:lnTo>
                  <a:lnTo>
                    <a:pt x="32428" y="4427"/>
                  </a:lnTo>
                  <a:lnTo>
                    <a:pt x="26995" y="3823"/>
                  </a:lnTo>
                  <a:lnTo>
                    <a:pt x="20322" y="2918"/>
                  </a:lnTo>
                  <a:lnTo>
                    <a:pt x="10094" y="1442"/>
                  </a:lnTo>
                  <a:lnTo>
                    <a:pt x="5433" y="638"/>
                  </a:lnTo>
                  <a:lnTo>
                    <a:pt x="4494" y="369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rgbClr val="2E353A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6822775" y="2843650"/>
              <a:ext cx="994275" cy="1136800"/>
            </a:xfrm>
            <a:custGeom>
              <a:rect b="b" l="l" r="r" t="t"/>
              <a:pathLst>
                <a:path extrusionOk="0" h="45472" w="39771">
                  <a:moveTo>
                    <a:pt x="5533" y="1"/>
                  </a:moveTo>
                  <a:lnTo>
                    <a:pt x="0" y="40844"/>
                  </a:lnTo>
                  <a:lnTo>
                    <a:pt x="34238" y="45472"/>
                  </a:lnTo>
                  <a:lnTo>
                    <a:pt x="39771" y="466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57750" y="3163900"/>
              <a:ext cx="50325" cy="6725"/>
            </a:xfrm>
            <a:custGeom>
              <a:rect b="b" l="l" r="r" t="t"/>
              <a:pathLst>
                <a:path extrusionOk="0" fill="none" h="269" w="2013">
                  <a:moveTo>
                    <a:pt x="1" y="0"/>
                  </a:moveTo>
                  <a:lnTo>
                    <a:pt x="2013" y="26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345900" y="3121150"/>
              <a:ext cx="272475" cy="36900"/>
            </a:xfrm>
            <a:custGeom>
              <a:rect b="b" l="l" r="r" t="t"/>
              <a:pathLst>
                <a:path extrusionOk="0" fill="none" h="1476" w="10899">
                  <a:moveTo>
                    <a:pt x="0" y="0"/>
                  </a:moveTo>
                  <a:lnTo>
                    <a:pt x="10899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016425" y="3076700"/>
              <a:ext cx="290925" cy="39450"/>
            </a:xfrm>
            <a:custGeom>
              <a:rect b="b" l="l" r="r" t="t"/>
              <a:pathLst>
                <a:path extrusionOk="0" fill="none" h="1578" w="11637">
                  <a:moveTo>
                    <a:pt x="1" y="1"/>
                  </a:moveTo>
                  <a:lnTo>
                    <a:pt x="11637" y="157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579775" y="3245225"/>
              <a:ext cx="115725" cy="15950"/>
            </a:xfrm>
            <a:custGeom>
              <a:rect b="b" l="l" r="r" t="t"/>
              <a:pathLst>
                <a:path extrusionOk="0" fill="none" h="638" w="4629">
                  <a:moveTo>
                    <a:pt x="1" y="0"/>
                  </a:moveTo>
                  <a:lnTo>
                    <a:pt x="4629" y="63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003850" y="3167250"/>
              <a:ext cx="457750" cy="62075"/>
            </a:xfrm>
            <a:custGeom>
              <a:rect b="b" l="l" r="r" t="t"/>
              <a:pathLst>
                <a:path extrusionOk="0" fill="none" h="2483" w="18310">
                  <a:moveTo>
                    <a:pt x="1" y="1"/>
                  </a:moveTo>
                  <a:lnTo>
                    <a:pt x="18310" y="248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236075" y="3291325"/>
              <a:ext cx="446850" cy="60375"/>
            </a:xfrm>
            <a:custGeom>
              <a:rect b="b" l="l" r="r" t="t"/>
              <a:pathLst>
                <a:path extrusionOk="0" fill="none" h="2415" w="17874">
                  <a:moveTo>
                    <a:pt x="0" y="1"/>
                  </a:moveTo>
                  <a:lnTo>
                    <a:pt x="17874" y="241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6991275" y="3257800"/>
              <a:ext cx="198700" cy="26850"/>
            </a:xfrm>
            <a:custGeom>
              <a:rect b="b" l="l" r="r" t="t"/>
              <a:pathLst>
                <a:path extrusionOk="0" fill="none" h="1074" w="7948">
                  <a:moveTo>
                    <a:pt x="1" y="0"/>
                  </a:moveTo>
                  <a:lnTo>
                    <a:pt x="7948" y="107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85300" y="3403650"/>
              <a:ext cx="285900" cy="38600"/>
            </a:xfrm>
            <a:custGeom>
              <a:rect b="b" l="l" r="r" t="t"/>
              <a:pathLst>
                <a:path extrusionOk="0" fill="none" h="1544" w="11436">
                  <a:moveTo>
                    <a:pt x="0" y="1"/>
                  </a:moveTo>
                  <a:lnTo>
                    <a:pt x="11435" y="154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142175" y="3370975"/>
              <a:ext cx="209600" cy="28525"/>
            </a:xfrm>
            <a:custGeom>
              <a:rect b="b" l="l" r="r" t="t"/>
              <a:pathLst>
                <a:path extrusionOk="0" fill="none" h="1141" w="8384">
                  <a:moveTo>
                    <a:pt x="1" y="0"/>
                  </a:moveTo>
                  <a:lnTo>
                    <a:pt x="8384" y="114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6979550" y="3348325"/>
              <a:ext cx="126600" cy="17625"/>
            </a:xfrm>
            <a:custGeom>
              <a:rect b="b" l="l" r="r" t="t"/>
              <a:pathLst>
                <a:path extrusionOk="0" fill="none" h="705" w="5064">
                  <a:moveTo>
                    <a:pt x="0" y="1"/>
                  </a:moveTo>
                  <a:lnTo>
                    <a:pt x="5064" y="70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556325" y="3519350"/>
              <a:ext cx="102300" cy="13450"/>
            </a:xfrm>
            <a:custGeom>
              <a:rect b="b" l="l" r="r" t="t"/>
              <a:pathLst>
                <a:path extrusionOk="0" fill="none" h="538" w="4092">
                  <a:moveTo>
                    <a:pt x="0" y="1"/>
                  </a:moveTo>
                  <a:lnTo>
                    <a:pt x="4091" y="53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6966975" y="3439700"/>
              <a:ext cx="520625" cy="70450"/>
            </a:xfrm>
            <a:custGeom>
              <a:rect b="b" l="l" r="r" t="t"/>
              <a:pathLst>
                <a:path extrusionOk="0" fill="none" h="2818" w="20825">
                  <a:moveTo>
                    <a:pt x="0" y="1"/>
                  </a:moveTo>
                  <a:lnTo>
                    <a:pt x="20824" y="2818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7356800" y="3584750"/>
              <a:ext cx="290075" cy="39425"/>
            </a:xfrm>
            <a:custGeom>
              <a:rect b="b" l="l" r="r" t="t"/>
              <a:pathLst>
                <a:path extrusionOk="0" fill="none" h="1577" w="11603">
                  <a:moveTo>
                    <a:pt x="0" y="0"/>
                  </a:moveTo>
                  <a:lnTo>
                    <a:pt x="11603" y="15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6954400" y="3530250"/>
              <a:ext cx="352950" cy="47800"/>
            </a:xfrm>
            <a:custGeom>
              <a:rect b="b" l="l" r="r" t="t"/>
              <a:pathLst>
                <a:path extrusionOk="0" fill="none" h="1912" w="14118">
                  <a:moveTo>
                    <a:pt x="0" y="1"/>
                  </a:moveTo>
                  <a:lnTo>
                    <a:pt x="14118" y="191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7446500" y="3689525"/>
              <a:ext cx="187800" cy="25175"/>
            </a:xfrm>
            <a:custGeom>
              <a:rect b="b" l="l" r="r" t="t"/>
              <a:pathLst>
                <a:path extrusionOk="0" fill="none" h="1007" w="7512">
                  <a:moveTo>
                    <a:pt x="0" y="1"/>
                  </a:moveTo>
                  <a:lnTo>
                    <a:pt x="7512" y="10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7065900" y="3637550"/>
              <a:ext cx="334500" cy="45300"/>
            </a:xfrm>
            <a:custGeom>
              <a:rect b="b" l="l" r="r" t="t"/>
              <a:pathLst>
                <a:path extrusionOk="0" fill="none" h="1812" w="13380">
                  <a:moveTo>
                    <a:pt x="0" y="1"/>
                  </a:moveTo>
                  <a:lnTo>
                    <a:pt x="13380" y="181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6942650" y="3620800"/>
              <a:ext cx="83850" cy="11750"/>
            </a:xfrm>
            <a:custGeom>
              <a:rect b="b" l="l" r="r" t="t"/>
              <a:pathLst>
                <a:path extrusionOk="0" fill="none" h="470" w="3354">
                  <a:moveTo>
                    <a:pt x="1" y="0"/>
                  </a:moveTo>
                  <a:lnTo>
                    <a:pt x="3354" y="47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7817025" y="2861250"/>
              <a:ext cx="67100" cy="98950"/>
            </a:xfrm>
            <a:custGeom>
              <a:rect b="b" l="l" r="r" t="t"/>
              <a:pathLst>
                <a:path extrusionOk="0" fill="none" h="3958" w="2684">
                  <a:moveTo>
                    <a:pt x="1" y="3958"/>
                  </a:moveTo>
                  <a:lnTo>
                    <a:pt x="68" y="3254"/>
                  </a:lnTo>
                  <a:lnTo>
                    <a:pt x="739" y="973"/>
                  </a:lnTo>
                  <a:lnTo>
                    <a:pt x="1141" y="303"/>
                  </a:lnTo>
                  <a:lnTo>
                    <a:pt x="1678" y="1"/>
                  </a:lnTo>
                  <a:lnTo>
                    <a:pt x="2315" y="169"/>
                  </a:lnTo>
                  <a:lnTo>
                    <a:pt x="2684" y="537"/>
                  </a:lnTo>
                </a:path>
              </a:pathLst>
            </a:custGeom>
            <a:noFill/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7262050" y="3344975"/>
              <a:ext cx="264950" cy="801475"/>
            </a:xfrm>
            <a:custGeom>
              <a:rect b="b" l="l" r="r" t="t"/>
              <a:pathLst>
                <a:path extrusionOk="0" h="32059" w="10598">
                  <a:moveTo>
                    <a:pt x="2147" y="1"/>
                  </a:moveTo>
                  <a:lnTo>
                    <a:pt x="1" y="638"/>
                  </a:lnTo>
                  <a:lnTo>
                    <a:pt x="8451" y="29108"/>
                  </a:lnTo>
                  <a:lnTo>
                    <a:pt x="10564" y="32059"/>
                  </a:lnTo>
                  <a:lnTo>
                    <a:pt x="10597" y="2843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7262050" y="3341613"/>
              <a:ext cx="237275" cy="721000"/>
            </a:xfrm>
            <a:custGeom>
              <a:rect b="b" l="l" r="r" t="t"/>
              <a:pathLst>
                <a:path extrusionOk="0" h="28840" w="9491">
                  <a:moveTo>
                    <a:pt x="1175" y="1"/>
                  </a:moveTo>
                  <a:lnTo>
                    <a:pt x="1" y="336"/>
                  </a:lnTo>
                  <a:lnTo>
                    <a:pt x="8317" y="28840"/>
                  </a:lnTo>
                  <a:lnTo>
                    <a:pt x="9491" y="28504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accent3"/>
            </a:solidFill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7473325" y="4056725"/>
              <a:ext cx="53675" cy="89725"/>
            </a:xfrm>
            <a:custGeom>
              <a:rect b="b" l="l" r="r" t="t"/>
              <a:pathLst>
                <a:path extrusionOk="0" fill="none" h="3589" w="2147">
                  <a:moveTo>
                    <a:pt x="2146" y="0"/>
                  </a:moveTo>
                  <a:lnTo>
                    <a:pt x="0" y="638"/>
                  </a:lnTo>
                  <a:lnTo>
                    <a:pt x="2113" y="3589"/>
                  </a:lnTo>
                  <a:lnTo>
                    <a:pt x="2146" y="0"/>
                  </a:lnTo>
                  <a:close/>
                </a:path>
              </a:pathLst>
            </a:custGeom>
            <a:noFill/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7500150" y="4101150"/>
              <a:ext cx="26850" cy="45300"/>
            </a:xfrm>
            <a:custGeom>
              <a:rect b="b" l="l" r="r" t="t"/>
              <a:pathLst>
                <a:path extrusionOk="0" h="1812" w="1074">
                  <a:moveTo>
                    <a:pt x="1073" y="1"/>
                  </a:moveTo>
                  <a:lnTo>
                    <a:pt x="0" y="336"/>
                  </a:lnTo>
                  <a:lnTo>
                    <a:pt x="1040" y="1812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7244450" y="3272050"/>
              <a:ext cx="71275" cy="88875"/>
            </a:xfrm>
            <a:custGeom>
              <a:rect b="b" l="l" r="r" t="t"/>
              <a:pathLst>
                <a:path extrusionOk="0" h="3555" w="2851">
                  <a:moveTo>
                    <a:pt x="1040" y="0"/>
                  </a:moveTo>
                  <a:lnTo>
                    <a:pt x="805" y="34"/>
                  </a:lnTo>
                  <a:lnTo>
                    <a:pt x="604" y="101"/>
                  </a:lnTo>
                  <a:lnTo>
                    <a:pt x="269" y="403"/>
                  </a:lnTo>
                  <a:lnTo>
                    <a:pt x="68" y="772"/>
                  </a:lnTo>
                  <a:lnTo>
                    <a:pt x="1" y="1207"/>
                  </a:lnTo>
                  <a:lnTo>
                    <a:pt x="68" y="1442"/>
                  </a:lnTo>
                  <a:lnTo>
                    <a:pt x="705" y="3555"/>
                  </a:lnTo>
                  <a:lnTo>
                    <a:pt x="2851" y="2918"/>
                  </a:lnTo>
                  <a:lnTo>
                    <a:pt x="2214" y="805"/>
                  </a:lnTo>
                  <a:lnTo>
                    <a:pt x="2113" y="570"/>
                  </a:lnTo>
                  <a:lnTo>
                    <a:pt x="1845" y="235"/>
                  </a:lnTo>
                  <a:lnTo>
                    <a:pt x="1476" y="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7244450" y="3272050"/>
              <a:ext cx="62900" cy="61225"/>
            </a:xfrm>
            <a:custGeom>
              <a:rect b="b" l="l" r="r" t="t"/>
              <a:pathLst>
                <a:path extrusionOk="0" h="2449" w="2516">
                  <a:moveTo>
                    <a:pt x="1040" y="0"/>
                  </a:moveTo>
                  <a:lnTo>
                    <a:pt x="805" y="34"/>
                  </a:lnTo>
                  <a:lnTo>
                    <a:pt x="604" y="101"/>
                  </a:lnTo>
                  <a:lnTo>
                    <a:pt x="269" y="403"/>
                  </a:lnTo>
                  <a:lnTo>
                    <a:pt x="68" y="772"/>
                  </a:lnTo>
                  <a:lnTo>
                    <a:pt x="1" y="1207"/>
                  </a:lnTo>
                  <a:lnTo>
                    <a:pt x="68" y="1442"/>
                  </a:lnTo>
                  <a:lnTo>
                    <a:pt x="370" y="2448"/>
                  </a:lnTo>
                  <a:lnTo>
                    <a:pt x="2516" y="1811"/>
                  </a:lnTo>
                  <a:lnTo>
                    <a:pt x="2214" y="805"/>
                  </a:lnTo>
                  <a:lnTo>
                    <a:pt x="2113" y="570"/>
                  </a:lnTo>
                  <a:lnTo>
                    <a:pt x="1845" y="235"/>
                  </a:lnTo>
                  <a:lnTo>
                    <a:pt x="1476" y="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2"/>
          <p:cNvSpPr/>
          <p:nvPr/>
        </p:nvSpPr>
        <p:spPr>
          <a:xfrm>
            <a:off x="7697475" y="20592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2"/>
          <p:cNvSpPr txBox="1"/>
          <p:nvPr>
            <p:ph type="title"/>
          </p:nvPr>
        </p:nvSpPr>
        <p:spPr>
          <a:xfrm>
            <a:off x="415200" y="1369150"/>
            <a:ext cx="27090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</a:t>
            </a:r>
            <a:endParaRPr/>
          </a:p>
        </p:txBody>
      </p:sp>
      <p:sp>
        <p:nvSpPr>
          <p:cNvPr id="1261" name="Google Shape;1261;p52"/>
          <p:cNvSpPr txBox="1"/>
          <p:nvPr>
            <p:ph idx="1" type="subTitle"/>
          </p:nvPr>
        </p:nvSpPr>
        <p:spPr>
          <a:xfrm>
            <a:off x="339000" y="2218450"/>
            <a:ext cx="36783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many total bytes are required for a D.M. cache with 32 KB of data and 8 words/block, assuming a 32-bit address? We consider a word has 32 bits and the memory is byte addressable.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52"/>
          <p:cNvGrpSpPr/>
          <p:nvPr/>
        </p:nvGrpSpPr>
        <p:grpSpPr>
          <a:xfrm>
            <a:off x="3093536" y="4221850"/>
            <a:ext cx="279251" cy="280502"/>
            <a:chOff x="3245936" y="3278875"/>
            <a:chExt cx="279251" cy="280502"/>
          </a:xfrm>
        </p:grpSpPr>
        <p:sp>
          <p:nvSpPr>
            <p:cNvPr id="1263" name="Google Shape;1263;p52"/>
            <p:cNvSpPr/>
            <p:nvPr/>
          </p:nvSpPr>
          <p:spPr>
            <a:xfrm>
              <a:off x="3378651" y="32788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3378651" y="3467903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3435029" y="3410323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3245936" y="3410323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52"/>
          <p:cNvGrpSpPr/>
          <p:nvPr/>
        </p:nvGrpSpPr>
        <p:grpSpPr>
          <a:xfrm>
            <a:off x="8356852" y="1992625"/>
            <a:ext cx="217525" cy="218499"/>
            <a:chOff x="6548002" y="3230725"/>
            <a:chExt cx="217525" cy="218499"/>
          </a:xfrm>
        </p:grpSpPr>
        <p:sp>
          <p:nvSpPr>
            <p:cNvPr id="1268" name="Google Shape;1268;p52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52"/>
          <p:cNvGrpSpPr/>
          <p:nvPr/>
        </p:nvGrpSpPr>
        <p:grpSpPr>
          <a:xfrm>
            <a:off x="8440752" y="4221850"/>
            <a:ext cx="217525" cy="218499"/>
            <a:chOff x="6591027" y="3544075"/>
            <a:chExt cx="217525" cy="218499"/>
          </a:xfrm>
        </p:grpSpPr>
        <p:sp>
          <p:nvSpPr>
            <p:cNvPr id="1273" name="Google Shape;1273;p52"/>
            <p:cNvSpPr/>
            <p:nvPr/>
          </p:nvSpPr>
          <p:spPr>
            <a:xfrm>
              <a:off x="6694407" y="354407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6694407" y="369132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6738323" y="364646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6591027" y="364646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52"/>
          <p:cNvGrpSpPr/>
          <p:nvPr/>
        </p:nvGrpSpPr>
        <p:grpSpPr>
          <a:xfrm>
            <a:off x="6547165" y="297900"/>
            <a:ext cx="243082" cy="242093"/>
            <a:chOff x="6547165" y="297900"/>
            <a:chExt cx="243082" cy="242093"/>
          </a:xfrm>
        </p:grpSpPr>
        <p:sp>
          <p:nvSpPr>
            <p:cNvPr id="1278" name="Google Shape;1278;p52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52"/>
          <p:cNvGrpSpPr/>
          <p:nvPr/>
        </p:nvGrpSpPr>
        <p:grpSpPr>
          <a:xfrm>
            <a:off x="2815661" y="780875"/>
            <a:ext cx="279251" cy="280502"/>
            <a:chOff x="3245936" y="3278875"/>
            <a:chExt cx="279251" cy="280502"/>
          </a:xfrm>
        </p:grpSpPr>
        <p:sp>
          <p:nvSpPr>
            <p:cNvPr id="1283" name="Google Shape;1283;p52"/>
            <p:cNvSpPr/>
            <p:nvPr/>
          </p:nvSpPr>
          <p:spPr>
            <a:xfrm>
              <a:off x="3378651" y="32788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3378651" y="3467903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3435029" y="3410323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3245936" y="3410323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52"/>
          <p:cNvGrpSpPr/>
          <p:nvPr/>
        </p:nvGrpSpPr>
        <p:grpSpPr>
          <a:xfrm>
            <a:off x="3750500" y="570450"/>
            <a:ext cx="4670375" cy="3775875"/>
            <a:chOff x="3217100" y="875250"/>
            <a:chExt cx="4670375" cy="3775875"/>
          </a:xfrm>
        </p:grpSpPr>
        <p:sp>
          <p:nvSpPr>
            <p:cNvPr id="1288" name="Google Shape;1288;p52"/>
            <p:cNvSpPr/>
            <p:nvPr/>
          </p:nvSpPr>
          <p:spPr>
            <a:xfrm>
              <a:off x="3412425" y="875250"/>
              <a:ext cx="4300675" cy="3775875"/>
            </a:xfrm>
            <a:custGeom>
              <a:rect b="b" l="l" r="r" t="t"/>
              <a:pathLst>
                <a:path extrusionOk="0" h="151035" w="172027">
                  <a:moveTo>
                    <a:pt x="121928" y="0"/>
                  </a:moveTo>
                  <a:lnTo>
                    <a:pt x="118474" y="403"/>
                  </a:lnTo>
                  <a:lnTo>
                    <a:pt x="115054" y="1140"/>
                  </a:lnTo>
                  <a:lnTo>
                    <a:pt x="111700" y="2281"/>
                  </a:lnTo>
                  <a:lnTo>
                    <a:pt x="110091" y="3018"/>
                  </a:lnTo>
                  <a:lnTo>
                    <a:pt x="106804" y="4661"/>
                  </a:lnTo>
                  <a:lnTo>
                    <a:pt x="100467" y="8250"/>
                  </a:lnTo>
                  <a:lnTo>
                    <a:pt x="95738" y="10899"/>
                  </a:lnTo>
                  <a:lnTo>
                    <a:pt x="92519" y="12542"/>
                  </a:lnTo>
                  <a:lnTo>
                    <a:pt x="89199" y="13984"/>
                  </a:lnTo>
                  <a:lnTo>
                    <a:pt x="85712" y="15157"/>
                  </a:lnTo>
                  <a:lnTo>
                    <a:pt x="83901" y="15593"/>
                  </a:lnTo>
                  <a:lnTo>
                    <a:pt x="82660" y="15862"/>
                  </a:lnTo>
                  <a:lnTo>
                    <a:pt x="80112" y="16197"/>
                  </a:lnTo>
                  <a:lnTo>
                    <a:pt x="77496" y="16365"/>
                  </a:lnTo>
                  <a:lnTo>
                    <a:pt x="74814" y="16365"/>
                  </a:lnTo>
                  <a:lnTo>
                    <a:pt x="70689" y="16063"/>
                  </a:lnTo>
                  <a:lnTo>
                    <a:pt x="65022" y="15225"/>
                  </a:lnTo>
                  <a:lnTo>
                    <a:pt x="56270" y="13347"/>
                  </a:lnTo>
                  <a:lnTo>
                    <a:pt x="47484" y="11234"/>
                  </a:lnTo>
                  <a:lnTo>
                    <a:pt x="41649" y="9960"/>
                  </a:lnTo>
                  <a:lnTo>
                    <a:pt x="35915" y="8987"/>
                  </a:lnTo>
                  <a:lnTo>
                    <a:pt x="30382" y="8451"/>
                  </a:lnTo>
                  <a:lnTo>
                    <a:pt x="26391" y="8451"/>
                  </a:lnTo>
                  <a:lnTo>
                    <a:pt x="23809" y="8686"/>
                  </a:lnTo>
                  <a:lnTo>
                    <a:pt x="21294" y="9088"/>
                  </a:lnTo>
                  <a:lnTo>
                    <a:pt x="18846" y="9725"/>
                  </a:lnTo>
                  <a:lnTo>
                    <a:pt x="16533" y="10630"/>
                  </a:lnTo>
                  <a:lnTo>
                    <a:pt x="14286" y="11771"/>
                  </a:lnTo>
                  <a:lnTo>
                    <a:pt x="12140" y="13213"/>
                  </a:lnTo>
                  <a:lnTo>
                    <a:pt x="10128" y="14923"/>
                  </a:lnTo>
                  <a:lnTo>
                    <a:pt x="8216" y="16968"/>
                  </a:lnTo>
                  <a:lnTo>
                    <a:pt x="6473" y="19383"/>
                  </a:lnTo>
                  <a:lnTo>
                    <a:pt x="4829" y="22132"/>
                  </a:lnTo>
                  <a:lnTo>
                    <a:pt x="3320" y="25251"/>
                  </a:lnTo>
                  <a:lnTo>
                    <a:pt x="2650" y="26995"/>
                  </a:lnTo>
                  <a:lnTo>
                    <a:pt x="2214" y="28202"/>
                  </a:lnTo>
                  <a:lnTo>
                    <a:pt x="1443" y="30717"/>
                  </a:lnTo>
                  <a:lnTo>
                    <a:pt x="839" y="33299"/>
                  </a:lnTo>
                  <a:lnTo>
                    <a:pt x="403" y="35948"/>
                  </a:lnTo>
                  <a:lnTo>
                    <a:pt x="135" y="38631"/>
                  </a:lnTo>
                  <a:lnTo>
                    <a:pt x="1" y="41347"/>
                  </a:lnTo>
                  <a:lnTo>
                    <a:pt x="68" y="44063"/>
                  </a:lnTo>
                  <a:lnTo>
                    <a:pt x="269" y="46813"/>
                  </a:lnTo>
                  <a:lnTo>
                    <a:pt x="638" y="49529"/>
                  </a:lnTo>
                  <a:lnTo>
                    <a:pt x="1174" y="52178"/>
                  </a:lnTo>
                  <a:lnTo>
                    <a:pt x="1878" y="54827"/>
                  </a:lnTo>
                  <a:lnTo>
                    <a:pt x="2717" y="57376"/>
                  </a:lnTo>
                  <a:lnTo>
                    <a:pt x="3756" y="59891"/>
                  </a:lnTo>
                  <a:lnTo>
                    <a:pt x="4930" y="62272"/>
                  </a:lnTo>
                  <a:lnTo>
                    <a:pt x="6271" y="64552"/>
                  </a:lnTo>
                  <a:lnTo>
                    <a:pt x="7780" y="66732"/>
                  </a:lnTo>
                  <a:lnTo>
                    <a:pt x="8619" y="67738"/>
                  </a:lnTo>
                  <a:lnTo>
                    <a:pt x="10832" y="70286"/>
                  </a:lnTo>
                  <a:lnTo>
                    <a:pt x="14219" y="74042"/>
                  </a:lnTo>
                  <a:lnTo>
                    <a:pt x="16231" y="76758"/>
                  </a:lnTo>
                  <a:lnTo>
                    <a:pt x="17069" y="78200"/>
                  </a:lnTo>
                  <a:lnTo>
                    <a:pt x="17572" y="79206"/>
                  </a:lnTo>
                  <a:lnTo>
                    <a:pt x="18343" y="81285"/>
                  </a:lnTo>
                  <a:lnTo>
                    <a:pt x="18813" y="83364"/>
                  </a:lnTo>
                  <a:lnTo>
                    <a:pt x="19048" y="85443"/>
                  </a:lnTo>
                  <a:lnTo>
                    <a:pt x="19048" y="87556"/>
                  </a:lnTo>
                  <a:lnTo>
                    <a:pt x="18813" y="89669"/>
                  </a:lnTo>
                  <a:lnTo>
                    <a:pt x="18209" y="92821"/>
                  </a:lnTo>
                  <a:lnTo>
                    <a:pt x="16868" y="97012"/>
                  </a:lnTo>
                  <a:lnTo>
                    <a:pt x="15191" y="101171"/>
                  </a:lnTo>
                  <a:lnTo>
                    <a:pt x="12475" y="107240"/>
                  </a:lnTo>
                  <a:lnTo>
                    <a:pt x="10966" y="111096"/>
                  </a:lnTo>
                  <a:lnTo>
                    <a:pt x="10564" y="112203"/>
                  </a:lnTo>
                  <a:lnTo>
                    <a:pt x="9994" y="114383"/>
                  </a:lnTo>
                  <a:lnTo>
                    <a:pt x="9658" y="116529"/>
                  </a:lnTo>
                  <a:lnTo>
                    <a:pt x="9524" y="118574"/>
                  </a:lnTo>
                  <a:lnTo>
                    <a:pt x="9591" y="120553"/>
                  </a:lnTo>
                  <a:lnTo>
                    <a:pt x="9859" y="122498"/>
                  </a:lnTo>
                  <a:lnTo>
                    <a:pt x="10329" y="124342"/>
                  </a:lnTo>
                  <a:lnTo>
                    <a:pt x="10966" y="126153"/>
                  </a:lnTo>
                  <a:lnTo>
                    <a:pt x="11771" y="127897"/>
                  </a:lnTo>
                  <a:lnTo>
                    <a:pt x="12710" y="129573"/>
                  </a:lnTo>
                  <a:lnTo>
                    <a:pt x="14420" y="131988"/>
                  </a:lnTo>
                  <a:lnTo>
                    <a:pt x="17136" y="134972"/>
                  </a:lnTo>
                  <a:lnTo>
                    <a:pt x="20322" y="137688"/>
                  </a:lnTo>
                  <a:lnTo>
                    <a:pt x="23843" y="140170"/>
                  </a:lnTo>
                  <a:lnTo>
                    <a:pt x="27632" y="142383"/>
                  </a:lnTo>
                  <a:lnTo>
                    <a:pt x="31623" y="144362"/>
                  </a:lnTo>
                  <a:lnTo>
                    <a:pt x="35714" y="146105"/>
                  </a:lnTo>
                  <a:lnTo>
                    <a:pt x="39838" y="147547"/>
                  </a:lnTo>
                  <a:lnTo>
                    <a:pt x="43862" y="148788"/>
                  </a:lnTo>
                  <a:lnTo>
                    <a:pt x="47786" y="149727"/>
                  </a:lnTo>
                  <a:lnTo>
                    <a:pt x="51441" y="150465"/>
                  </a:lnTo>
                  <a:lnTo>
                    <a:pt x="53151" y="150699"/>
                  </a:lnTo>
                  <a:lnTo>
                    <a:pt x="54559" y="150867"/>
                  </a:lnTo>
                  <a:lnTo>
                    <a:pt x="57309" y="151035"/>
                  </a:lnTo>
                  <a:lnTo>
                    <a:pt x="60025" y="151001"/>
                  </a:lnTo>
                  <a:lnTo>
                    <a:pt x="62708" y="150800"/>
                  </a:lnTo>
                  <a:lnTo>
                    <a:pt x="66732" y="150163"/>
                  </a:lnTo>
                  <a:lnTo>
                    <a:pt x="71963" y="148821"/>
                  </a:lnTo>
                  <a:lnTo>
                    <a:pt x="77161" y="147011"/>
                  </a:lnTo>
                  <a:lnTo>
                    <a:pt x="82292" y="144898"/>
                  </a:lnTo>
                  <a:lnTo>
                    <a:pt x="89937" y="141377"/>
                  </a:lnTo>
                  <a:lnTo>
                    <a:pt x="97516" y="137856"/>
                  </a:lnTo>
                  <a:lnTo>
                    <a:pt x="102613" y="135676"/>
                  </a:lnTo>
                  <a:lnTo>
                    <a:pt x="107676" y="133798"/>
                  </a:lnTo>
                  <a:lnTo>
                    <a:pt x="112807" y="132390"/>
                  </a:lnTo>
                  <a:lnTo>
                    <a:pt x="116697" y="131686"/>
                  </a:lnTo>
                  <a:lnTo>
                    <a:pt x="119279" y="131384"/>
                  </a:lnTo>
                  <a:lnTo>
                    <a:pt x="121928" y="131283"/>
                  </a:lnTo>
                  <a:lnTo>
                    <a:pt x="124544" y="131384"/>
                  </a:lnTo>
                  <a:lnTo>
                    <a:pt x="127226" y="131686"/>
                  </a:lnTo>
                  <a:lnTo>
                    <a:pt x="129909" y="132222"/>
                  </a:lnTo>
                  <a:lnTo>
                    <a:pt x="132592" y="132994"/>
                  </a:lnTo>
                  <a:lnTo>
                    <a:pt x="135341" y="134000"/>
                  </a:lnTo>
                  <a:lnTo>
                    <a:pt x="136716" y="134637"/>
                  </a:lnTo>
                  <a:lnTo>
                    <a:pt x="137689" y="135073"/>
                  </a:lnTo>
                  <a:lnTo>
                    <a:pt x="139600" y="135777"/>
                  </a:lnTo>
                  <a:lnTo>
                    <a:pt x="141478" y="136313"/>
                  </a:lnTo>
                  <a:lnTo>
                    <a:pt x="143356" y="136649"/>
                  </a:lnTo>
                  <a:lnTo>
                    <a:pt x="145167" y="136850"/>
                  </a:lnTo>
                  <a:lnTo>
                    <a:pt x="146977" y="136850"/>
                  </a:lnTo>
                  <a:lnTo>
                    <a:pt x="149627" y="136582"/>
                  </a:lnTo>
                  <a:lnTo>
                    <a:pt x="153013" y="135676"/>
                  </a:lnTo>
                  <a:lnTo>
                    <a:pt x="156233" y="134201"/>
                  </a:lnTo>
                  <a:lnTo>
                    <a:pt x="159217" y="132222"/>
                  </a:lnTo>
                  <a:lnTo>
                    <a:pt x="161967" y="129808"/>
                  </a:lnTo>
                  <a:lnTo>
                    <a:pt x="164448" y="126958"/>
                  </a:lnTo>
                  <a:lnTo>
                    <a:pt x="166628" y="123738"/>
                  </a:lnTo>
                  <a:lnTo>
                    <a:pt x="168472" y="120217"/>
                  </a:lnTo>
                  <a:lnTo>
                    <a:pt x="169948" y="116395"/>
                  </a:lnTo>
                  <a:lnTo>
                    <a:pt x="171088" y="112404"/>
                  </a:lnTo>
                  <a:lnTo>
                    <a:pt x="171759" y="108213"/>
                  </a:lnTo>
                  <a:lnTo>
                    <a:pt x="172027" y="103920"/>
                  </a:lnTo>
                  <a:lnTo>
                    <a:pt x="171826" y="99527"/>
                  </a:lnTo>
                  <a:lnTo>
                    <a:pt x="171524" y="97348"/>
                  </a:lnTo>
                  <a:lnTo>
                    <a:pt x="171256" y="95906"/>
                  </a:lnTo>
                  <a:lnTo>
                    <a:pt x="170585" y="93022"/>
                  </a:lnTo>
                  <a:lnTo>
                    <a:pt x="169244" y="88730"/>
                  </a:lnTo>
                  <a:lnTo>
                    <a:pt x="165756" y="80246"/>
                  </a:lnTo>
                  <a:lnTo>
                    <a:pt x="162034" y="71728"/>
                  </a:lnTo>
                  <a:lnTo>
                    <a:pt x="159854" y="66061"/>
                  </a:lnTo>
                  <a:lnTo>
                    <a:pt x="158647" y="61769"/>
                  </a:lnTo>
                  <a:lnTo>
                    <a:pt x="158077" y="58885"/>
                  </a:lnTo>
                  <a:lnTo>
                    <a:pt x="157708" y="55968"/>
                  </a:lnTo>
                  <a:lnTo>
                    <a:pt x="157641" y="53050"/>
                  </a:lnTo>
                  <a:lnTo>
                    <a:pt x="157708" y="51608"/>
                  </a:lnTo>
                  <a:lnTo>
                    <a:pt x="157775" y="50770"/>
                  </a:lnTo>
                  <a:lnTo>
                    <a:pt x="157842" y="49965"/>
                  </a:lnTo>
                  <a:lnTo>
                    <a:pt x="158245" y="46310"/>
                  </a:lnTo>
                  <a:lnTo>
                    <a:pt x="159083" y="39100"/>
                  </a:lnTo>
                  <a:lnTo>
                    <a:pt x="159351" y="33735"/>
                  </a:lnTo>
                  <a:lnTo>
                    <a:pt x="159217" y="30214"/>
                  </a:lnTo>
                  <a:lnTo>
                    <a:pt x="158714" y="26659"/>
                  </a:lnTo>
                  <a:lnTo>
                    <a:pt x="157742" y="23138"/>
                  </a:lnTo>
                  <a:lnTo>
                    <a:pt x="157037" y="21361"/>
                  </a:lnTo>
                  <a:lnTo>
                    <a:pt x="156333" y="19752"/>
                  </a:lnTo>
                  <a:lnTo>
                    <a:pt x="154623" y="16700"/>
                  </a:lnTo>
                  <a:lnTo>
                    <a:pt x="152577" y="13850"/>
                  </a:lnTo>
                  <a:lnTo>
                    <a:pt x="150297" y="11234"/>
                  </a:lnTo>
                  <a:lnTo>
                    <a:pt x="147749" y="8853"/>
                  </a:lnTo>
                  <a:lnTo>
                    <a:pt x="144965" y="6707"/>
                  </a:lnTo>
                  <a:lnTo>
                    <a:pt x="142014" y="4863"/>
                  </a:lnTo>
                  <a:lnTo>
                    <a:pt x="138896" y="3287"/>
                  </a:lnTo>
                  <a:lnTo>
                    <a:pt x="135643" y="1979"/>
                  </a:lnTo>
                  <a:lnTo>
                    <a:pt x="132290" y="1006"/>
                  </a:lnTo>
                  <a:lnTo>
                    <a:pt x="128869" y="336"/>
                  </a:lnTo>
                  <a:lnTo>
                    <a:pt x="125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3468600" y="1560175"/>
              <a:ext cx="724350" cy="724325"/>
            </a:xfrm>
            <a:custGeom>
              <a:rect b="b" l="l" r="r" t="t"/>
              <a:pathLst>
                <a:path extrusionOk="0" h="28973" w="28974">
                  <a:moveTo>
                    <a:pt x="14487" y="0"/>
                  </a:moveTo>
                  <a:lnTo>
                    <a:pt x="13011" y="67"/>
                  </a:lnTo>
                  <a:lnTo>
                    <a:pt x="10161" y="637"/>
                  </a:lnTo>
                  <a:lnTo>
                    <a:pt x="7579" y="1744"/>
                  </a:lnTo>
                  <a:lnTo>
                    <a:pt x="5265" y="3320"/>
                  </a:lnTo>
                  <a:lnTo>
                    <a:pt x="3320" y="5265"/>
                  </a:lnTo>
                  <a:lnTo>
                    <a:pt x="1744" y="7579"/>
                  </a:lnTo>
                  <a:lnTo>
                    <a:pt x="637" y="10161"/>
                  </a:lnTo>
                  <a:lnTo>
                    <a:pt x="67" y="13011"/>
                  </a:lnTo>
                  <a:lnTo>
                    <a:pt x="0" y="14487"/>
                  </a:lnTo>
                  <a:lnTo>
                    <a:pt x="67" y="15962"/>
                  </a:lnTo>
                  <a:lnTo>
                    <a:pt x="637" y="18812"/>
                  </a:lnTo>
                  <a:lnTo>
                    <a:pt x="1744" y="21394"/>
                  </a:lnTo>
                  <a:lnTo>
                    <a:pt x="3320" y="23708"/>
                  </a:lnTo>
                  <a:lnTo>
                    <a:pt x="5265" y="25687"/>
                  </a:lnTo>
                  <a:lnTo>
                    <a:pt x="7579" y="27229"/>
                  </a:lnTo>
                  <a:lnTo>
                    <a:pt x="10161" y="28336"/>
                  </a:lnTo>
                  <a:lnTo>
                    <a:pt x="13011" y="28906"/>
                  </a:lnTo>
                  <a:lnTo>
                    <a:pt x="14487" y="28973"/>
                  </a:lnTo>
                  <a:lnTo>
                    <a:pt x="15962" y="28906"/>
                  </a:lnTo>
                  <a:lnTo>
                    <a:pt x="18813" y="28336"/>
                  </a:lnTo>
                  <a:lnTo>
                    <a:pt x="21395" y="27229"/>
                  </a:lnTo>
                  <a:lnTo>
                    <a:pt x="23708" y="25687"/>
                  </a:lnTo>
                  <a:lnTo>
                    <a:pt x="25687" y="23708"/>
                  </a:lnTo>
                  <a:lnTo>
                    <a:pt x="27229" y="21394"/>
                  </a:lnTo>
                  <a:lnTo>
                    <a:pt x="28336" y="18812"/>
                  </a:lnTo>
                  <a:lnTo>
                    <a:pt x="28906" y="15962"/>
                  </a:lnTo>
                  <a:lnTo>
                    <a:pt x="28973" y="14487"/>
                  </a:lnTo>
                  <a:lnTo>
                    <a:pt x="28906" y="13011"/>
                  </a:lnTo>
                  <a:lnTo>
                    <a:pt x="28336" y="10161"/>
                  </a:lnTo>
                  <a:lnTo>
                    <a:pt x="27229" y="7579"/>
                  </a:lnTo>
                  <a:lnTo>
                    <a:pt x="25687" y="5265"/>
                  </a:lnTo>
                  <a:lnTo>
                    <a:pt x="23708" y="3320"/>
                  </a:lnTo>
                  <a:lnTo>
                    <a:pt x="21395" y="1744"/>
                  </a:lnTo>
                  <a:lnTo>
                    <a:pt x="18813" y="637"/>
                  </a:lnTo>
                  <a:lnTo>
                    <a:pt x="15962" y="67"/>
                  </a:lnTo>
                  <a:lnTo>
                    <a:pt x="1448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3441775" y="1524950"/>
              <a:ext cx="724350" cy="723525"/>
            </a:xfrm>
            <a:custGeom>
              <a:rect b="b" l="l" r="r" t="t"/>
              <a:pathLst>
                <a:path extrusionOk="0" h="28941" w="28974">
                  <a:moveTo>
                    <a:pt x="14487" y="1"/>
                  </a:moveTo>
                  <a:lnTo>
                    <a:pt x="13011" y="34"/>
                  </a:lnTo>
                  <a:lnTo>
                    <a:pt x="10161" y="604"/>
                  </a:lnTo>
                  <a:lnTo>
                    <a:pt x="7579" y="1711"/>
                  </a:lnTo>
                  <a:lnTo>
                    <a:pt x="5265" y="3287"/>
                  </a:lnTo>
                  <a:lnTo>
                    <a:pt x="3287" y="5232"/>
                  </a:lnTo>
                  <a:lnTo>
                    <a:pt x="1744" y="7546"/>
                  </a:lnTo>
                  <a:lnTo>
                    <a:pt x="637" y="10161"/>
                  </a:lnTo>
                  <a:lnTo>
                    <a:pt x="67" y="12978"/>
                  </a:lnTo>
                  <a:lnTo>
                    <a:pt x="0" y="14454"/>
                  </a:lnTo>
                  <a:lnTo>
                    <a:pt x="67" y="15963"/>
                  </a:lnTo>
                  <a:lnTo>
                    <a:pt x="637" y="18779"/>
                  </a:lnTo>
                  <a:lnTo>
                    <a:pt x="1744" y="21361"/>
                  </a:lnTo>
                  <a:lnTo>
                    <a:pt x="3287" y="23675"/>
                  </a:lnTo>
                  <a:lnTo>
                    <a:pt x="5265" y="25654"/>
                  </a:lnTo>
                  <a:lnTo>
                    <a:pt x="7579" y="27196"/>
                  </a:lnTo>
                  <a:lnTo>
                    <a:pt x="10161" y="28303"/>
                  </a:lnTo>
                  <a:lnTo>
                    <a:pt x="13011" y="28873"/>
                  </a:lnTo>
                  <a:lnTo>
                    <a:pt x="14487" y="28940"/>
                  </a:lnTo>
                  <a:lnTo>
                    <a:pt x="15962" y="28873"/>
                  </a:lnTo>
                  <a:lnTo>
                    <a:pt x="18813" y="28303"/>
                  </a:lnTo>
                  <a:lnTo>
                    <a:pt x="21395" y="27196"/>
                  </a:lnTo>
                  <a:lnTo>
                    <a:pt x="23708" y="25654"/>
                  </a:lnTo>
                  <a:lnTo>
                    <a:pt x="25687" y="23675"/>
                  </a:lnTo>
                  <a:lnTo>
                    <a:pt x="27229" y="21361"/>
                  </a:lnTo>
                  <a:lnTo>
                    <a:pt x="28336" y="18779"/>
                  </a:lnTo>
                  <a:lnTo>
                    <a:pt x="28906" y="15963"/>
                  </a:lnTo>
                  <a:lnTo>
                    <a:pt x="28973" y="14454"/>
                  </a:lnTo>
                  <a:lnTo>
                    <a:pt x="28906" y="12978"/>
                  </a:lnTo>
                  <a:lnTo>
                    <a:pt x="28336" y="10161"/>
                  </a:lnTo>
                  <a:lnTo>
                    <a:pt x="27229" y="7546"/>
                  </a:lnTo>
                  <a:lnTo>
                    <a:pt x="25687" y="5232"/>
                  </a:lnTo>
                  <a:lnTo>
                    <a:pt x="23708" y="3287"/>
                  </a:lnTo>
                  <a:lnTo>
                    <a:pt x="21395" y="1711"/>
                  </a:lnTo>
                  <a:lnTo>
                    <a:pt x="18813" y="604"/>
                  </a:lnTo>
                  <a:lnTo>
                    <a:pt x="15962" y="34"/>
                  </a:lnTo>
                  <a:lnTo>
                    <a:pt x="1448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3477825" y="1561000"/>
              <a:ext cx="652250" cy="651425"/>
            </a:xfrm>
            <a:custGeom>
              <a:rect b="b" l="l" r="r" t="t"/>
              <a:pathLst>
                <a:path extrusionOk="0" h="26057" w="26090">
                  <a:moveTo>
                    <a:pt x="13045" y="1"/>
                  </a:moveTo>
                  <a:lnTo>
                    <a:pt x="11703" y="34"/>
                  </a:lnTo>
                  <a:lnTo>
                    <a:pt x="9155" y="537"/>
                  </a:lnTo>
                  <a:lnTo>
                    <a:pt x="6807" y="1543"/>
                  </a:lnTo>
                  <a:lnTo>
                    <a:pt x="4728" y="2952"/>
                  </a:lnTo>
                  <a:lnTo>
                    <a:pt x="2985" y="4729"/>
                  </a:lnTo>
                  <a:lnTo>
                    <a:pt x="1576" y="6808"/>
                  </a:lnTo>
                  <a:lnTo>
                    <a:pt x="570" y="9122"/>
                  </a:lnTo>
                  <a:lnTo>
                    <a:pt x="67" y="11670"/>
                  </a:lnTo>
                  <a:lnTo>
                    <a:pt x="0" y="13012"/>
                  </a:lnTo>
                  <a:lnTo>
                    <a:pt x="67" y="14353"/>
                  </a:lnTo>
                  <a:lnTo>
                    <a:pt x="570" y="16901"/>
                  </a:lnTo>
                  <a:lnTo>
                    <a:pt x="1576" y="19249"/>
                  </a:lnTo>
                  <a:lnTo>
                    <a:pt x="2985" y="21328"/>
                  </a:lnTo>
                  <a:lnTo>
                    <a:pt x="4728" y="23105"/>
                  </a:lnTo>
                  <a:lnTo>
                    <a:pt x="6807" y="24514"/>
                  </a:lnTo>
                  <a:lnTo>
                    <a:pt x="9155" y="25486"/>
                  </a:lnTo>
                  <a:lnTo>
                    <a:pt x="11703" y="26023"/>
                  </a:lnTo>
                  <a:lnTo>
                    <a:pt x="13045" y="26056"/>
                  </a:lnTo>
                  <a:lnTo>
                    <a:pt x="14386" y="26023"/>
                  </a:lnTo>
                  <a:lnTo>
                    <a:pt x="16935" y="25486"/>
                  </a:lnTo>
                  <a:lnTo>
                    <a:pt x="19282" y="24514"/>
                  </a:lnTo>
                  <a:lnTo>
                    <a:pt x="21361" y="23105"/>
                  </a:lnTo>
                  <a:lnTo>
                    <a:pt x="23105" y="21328"/>
                  </a:lnTo>
                  <a:lnTo>
                    <a:pt x="24513" y="19249"/>
                  </a:lnTo>
                  <a:lnTo>
                    <a:pt x="25519" y="16901"/>
                  </a:lnTo>
                  <a:lnTo>
                    <a:pt x="26022" y="14353"/>
                  </a:lnTo>
                  <a:lnTo>
                    <a:pt x="26089" y="13012"/>
                  </a:lnTo>
                  <a:lnTo>
                    <a:pt x="26022" y="11670"/>
                  </a:lnTo>
                  <a:lnTo>
                    <a:pt x="25519" y="9122"/>
                  </a:lnTo>
                  <a:lnTo>
                    <a:pt x="24513" y="6808"/>
                  </a:lnTo>
                  <a:lnTo>
                    <a:pt x="23105" y="4729"/>
                  </a:lnTo>
                  <a:lnTo>
                    <a:pt x="21361" y="2952"/>
                  </a:lnTo>
                  <a:lnTo>
                    <a:pt x="19282" y="1543"/>
                  </a:lnTo>
                  <a:lnTo>
                    <a:pt x="16935" y="537"/>
                  </a:lnTo>
                  <a:lnTo>
                    <a:pt x="14386" y="34"/>
                  </a:lnTo>
                  <a:lnTo>
                    <a:pt x="13045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3217100" y="1358125"/>
              <a:ext cx="1052125" cy="944825"/>
            </a:xfrm>
            <a:custGeom>
              <a:rect b="b" l="l" r="r" t="t"/>
              <a:pathLst>
                <a:path extrusionOk="0" h="37793" w="42085">
                  <a:moveTo>
                    <a:pt x="27699" y="1"/>
                  </a:moveTo>
                  <a:lnTo>
                    <a:pt x="27464" y="135"/>
                  </a:lnTo>
                  <a:lnTo>
                    <a:pt x="25788" y="1543"/>
                  </a:lnTo>
                  <a:lnTo>
                    <a:pt x="24245" y="3287"/>
                  </a:lnTo>
                  <a:lnTo>
                    <a:pt x="23373" y="4494"/>
                  </a:lnTo>
                  <a:lnTo>
                    <a:pt x="22904" y="5265"/>
                  </a:lnTo>
                  <a:lnTo>
                    <a:pt x="22166" y="6908"/>
                  </a:lnTo>
                  <a:lnTo>
                    <a:pt x="21831" y="8652"/>
                  </a:lnTo>
                  <a:lnTo>
                    <a:pt x="21797" y="10429"/>
                  </a:lnTo>
                  <a:lnTo>
                    <a:pt x="21931" y="11335"/>
                  </a:lnTo>
                  <a:lnTo>
                    <a:pt x="21764" y="10899"/>
                  </a:lnTo>
                  <a:lnTo>
                    <a:pt x="20355" y="8283"/>
                  </a:lnTo>
                  <a:lnTo>
                    <a:pt x="18913" y="6204"/>
                  </a:lnTo>
                  <a:lnTo>
                    <a:pt x="18008" y="5232"/>
                  </a:lnTo>
                  <a:lnTo>
                    <a:pt x="17471" y="4762"/>
                  </a:lnTo>
                  <a:lnTo>
                    <a:pt x="15895" y="3890"/>
                  </a:lnTo>
                  <a:lnTo>
                    <a:pt x="12877" y="2784"/>
                  </a:lnTo>
                  <a:lnTo>
                    <a:pt x="6506" y="1275"/>
                  </a:lnTo>
                  <a:lnTo>
                    <a:pt x="5232" y="1074"/>
                  </a:lnTo>
                  <a:lnTo>
                    <a:pt x="6439" y="2314"/>
                  </a:lnTo>
                  <a:lnTo>
                    <a:pt x="8685" y="4896"/>
                  </a:lnTo>
                  <a:lnTo>
                    <a:pt x="9725" y="6305"/>
                  </a:lnTo>
                  <a:lnTo>
                    <a:pt x="10765" y="7646"/>
                  </a:lnTo>
                  <a:lnTo>
                    <a:pt x="13917" y="11067"/>
                  </a:lnTo>
                  <a:lnTo>
                    <a:pt x="18813" y="15996"/>
                  </a:lnTo>
                  <a:lnTo>
                    <a:pt x="19785" y="16901"/>
                  </a:lnTo>
                  <a:lnTo>
                    <a:pt x="19316" y="16499"/>
                  </a:lnTo>
                  <a:lnTo>
                    <a:pt x="16398" y="14588"/>
                  </a:lnTo>
                  <a:lnTo>
                    <a:pt x="14520" y="13783"/>
                  </a:lnTo>
                  <a:lnTo>
                    <a:pt x="13246" y="13414"/>
                  </a:lnTo>
                  <a:lnTo>
                    <a:pt x="12575" y="13313"/>
                  </a:lnTo>
                  <a:lnTo>
                    <a:pt x="11133" y="13246"/>
                  </a:lnTo>
                  <a:lnTo>
                    <a:pt x="7244" y="13615"/>
                  </a:lnTo>
                  <a:lnTo>
                    <a:pt x="1409" y="14521"/>
                  </a:lnTo>
                  <a:lnTo>
                    <a:pt x="0" y="14755"/>
                  </a:lnTo>
                  <a:lnTo>
                    <a:pt x="168" y="14923"/>
                  </a:lnTo>
                  <a:lnTo>
                    <a:pt x="3790" y="16465"/>
                  </a:lnTo>
                  <a:lnTo>
                    <a:pt x="5936" y="17438"/>
                  </a:lnTo>
                  <a:lnTo>
                    <a:pt x="6506" y="17673"/>
                  </a:lnTo>
                  <a:lnTo>
                    <a:pt x="8149" y="18142"/>
                  </a:lnTo>
                  <a:lnTo>
                    <a:pt x="11268" y="18746"/>
                  </a:lnTo>
                  <a:lnTo>
                    <a:pt x="17773" y="19651"/>
                  </a:lnTo>
                  <a:lnTo>
                    <a:pt x="19081" y="19785"/>
                  </a:lnTo>
                  <a:lnTo>
                    <a:pt x="16834" y="20422"/>
                  </a:lnTo>
                  <a:lnTo>
                    <a:pt x="11536" y="22133"/>
                  </a:lnTo>
                  <a:lnTo>
                    <a:pt x="10966" y="22367"/>
                  </a:lnTo>
                  <a:lnTo>
                    <a:pt x="9859" y="23340"/>
                  </a:lnTo>
                  <a:lnTo>
                    <a:pt x="8786" y="24681"/>
                  </a:lnTo>
                  <a:lnTo>
                    <a:pt x="7847" y="26224"/>
                  </a:lnTo>
                  <a:lnTo>
                    <a:pt x="5936" y="30114"/>
                  </a:lnTo>
                  <a:lnTo>
                    <a:pt x="5600" y="31120"/>
                  </a:lnTo>
                  <a:lnTo>
                    <a:pt x="6070" y="30650"/>
                  </a:lnTo>
                  <a:lnTo>
                    <a:pt x="9121" y="28437"/>
                  </a:lnTo>
                  <a:lnTo>
                    <a:pt x="10999" y="27364"/>
                  </a:lnTo>
                  <a:lnTo>
                    <a:pt x="12307" y="26794"/>
                  </a:lnTo>
                  <a:lnTo>
                    <a:pt x="12944" y="26626"/>
                  </a:lnTo>
                  <a:lnTo>
                    <a:pt x="18813" y="24916"/>
                  </a:lnTo>
                  <a:lnTo>
                    <a:pt x="21227" y="24111"/>
                  </a:lnTo>
                  <a:lnTo>
                    <a:pt x="20858" y="24513"/>
                  </a:lnTo>
                  <a:lnTo>
                    <a:pt x="18947" y="26995"/>
                  </a:lnTo>
                  <a:lnTo>
                    <a:pt x="17807" y="28940"/>
                  </a:lnTo>
                  <a:lnTo>
                    <a:pt x="17471" y="29845"/>
                  </a:lnTo>
                  <a:lnTo>
                    <a:pt x="17236" y="30818"/>
                  </a:lnTo>
                  <a:lnTo>
                    <a:pt x="17069" y="33333"/>
                  </a:lnTo>
                  <a:lnTo>
                    <a:pt x="17203" y="36921"/>
                  </a:lnTo>
                  <a:lnTo>
                    <a:pt x="17270" y="37591"/>
                  </a:lnTo>
                  <a:lnTo>
                    <a:pt x="17471" y="36954"/>
                  </a:lnTo>
                  <a:lnTo>
                    <a:pt x="18846" y="33668"/>
                  </a:lnTo>
                  <a:lnTo>
                    <a:pt x="20154" y="31421"/>
                  </a:lnTo>
                  <a:lnTo>
                    <a:pt x="20858" y="30583"/>
                  </a:lnTo>
                  <a:lnTo>
                    <a:pt x="21629" y="29778"/>
                  </a:lnTo>
                  <a:lnTo>
                    <a:pt x="23071" y="28001"/>
                  </a:lnTo>
                  <a:lnTo>
                    <a:pt x="24714" y="25620"/>
                  </a:lnTo>
                  <a:lnTo>
                    <a:pt x="25016" y="25218"/>
                  </a:lnTo>
                  <a:lnTo>
                    <a:pt x="25720" y="26425"/>
                  </a:lnTo>
                  <a:lnTo>
                    <a:pt x="27095" y="28940"/>
                  </a:lnTo>
                  <a:lnTo>
                    <a:pt x="27699" y="30248"/>
                  </a:lnTo>
                  <a:lnTo>
                    <a:pt x="28235" y="31421"/>
                  </a:lnTo>
                  <a:lnTo>
                    <a:pt x="29074" y="33970"/>
                  </a:lnTo>
                  <a:lnTo>
                    <a:pt x="29912" y="37223"/>
                  </a:lnTo>
                  <a:lnTo>
                    <a:pt x="30046" y="37793"/>
                  </a:lnTo>
                  <a:lnTo>
                    <a:pt x="30315" y="37156"/>
                  </a:lnTo>
                  <a:lnTo>
                    <a:pt x="31589" y="33735"/>
                  </a:lnTo>
                  <a:lnTo>
                    <a:pt x="32058" y="31857"/>
                  </a:lnTo>
                  <a:lnTo>
                    <a:pt x="32192" y="30717"/>
                  </a:lnTo>
                  <a:lnTo>
                    <a:pt x="32192" y="30248"/>
                  </a:lnTo>
                  <a:lnTo>
                    <a:pt x="32058" y="29242"/>
                  </a:lnTo>
                  <a:lnTo>
                    <a:pt x="31220" y="26894"/>
                  </a:lnTo>
                  <a:lnTo>
                    <a:pt x="29644" y="23776"/>
                  </a:lnTo>
                  <a:lnTo>
                    <a:pt x="29309" y="23206"/>
                  </a:lnTo>
                  <a:lnTo>
                    <a:pt x="29543" y="23072"/>
                  </a:lnTo>
                  <a:lnTo>
                    <a:pt x="31186" y="22602"/>
                  </a:lnTo>
                  <a:lnTo>
                    <a:pt x="32830" y="22703"/>
                  </a:lnTo>
                  <a:lnTo>
                    <a:pt x="33802" y="23038"/>
                  </a:lnTo>
                  <a:lnTo>
                    <a:pt x="34875" y="23541"/>
                  </a:lnTo>
                  <a:lnTo>
                    <a:pt x="37323" y="25285"/>
                  </a:lnTo>
                  <a:lnTo>
                    <a:pt x="40609" y="28034"/>
                  </a:lnTo>
                  <a:lnTo>
                    <a:pt x="41179" y="28605"/>
                  </a:lnTo>
                  <a:lnTo>
                    <a:pt x="41179" y="28605"/>
                  </a:lnTo>
                  <a:lnTo>
                    <a:pt x="41045" y="27867"/>
                  </a:lnTo>
                  <a:lnTo>
                    <a:pt x="40006" y="23977"/>
                  </a:lnTo>
                  <a:lnTo>
                    <a:pt x="39234" y="21965"/>
                  </a:lnTo>
                  <a:lnTo>
                    <a:pt x="38631" y="20825"/>
                  </a:lnTo>
                  <a:lnTo>
                    <a:pt x="38295" y="20355"/>
                  </a:lnTo>
                  <a:lnTo>
                    <a:pt x="37927" y="19919"/>
                  </a:lnTo>
                  <a:lnTo>
                    <a:pt x="36786" y="19182"/>
                  </a:lnTo>
                  <a:lnTo>
                    <a:pt x="34506" y="18343"/>
                  </a:lnTo>
                  <a:lnTo>
                    <a:pt x="29744" y="17371"/>
                  </a:lnTo>
                  <a:lnTo>
                    <a:pt x="28772" y="17270"/>
                  </a:lnTo>
                  <a:lnTo>
                    <a:pt x="29309" y="16968"/>
                  </a:lnTo>
                  <a:lnTo>
                    <a:pt x="32360" y="15426"/>
                  </a:lnTo>
                  <a:lnTo>
                    <a:pt x="34741" y="14487"/>
                  </a:lnTo>
                  <a:lnTo>
                    <a:pt x="35780" y="14219"/>
                  </a:lnTo>
                  <a:lnTo>
                    <a:pt x="36820" y="14085"/>
                  </a:lnTo>
                  <a:lnTo>
                    <a:pt x="38966" y="14219"/>
                  </a:lnTo>
                  <a:lnTo>
                    <a:pt x="41615" y="14789"/>
                  </a:lnTo>
                  <a:lnTo>
                    <a:pt x="42085" y="14956"/>
                  </a:lnTo>
                  <a:lnTo>
                    <a:pt x="41548" y="14219"/>
                  </a:lnTo>
                  <a:lnTo>
                    <a:pt x="38463" y="10899"/>
                  </a:lnTo>
                  <a:lnTo>
                    <a:pt x="36585" y="9524"/>
                  </a:lnTo>
                  <a:lnTo>
                    <a:pt x="35311" y="8954"/>
                  </a:lnTo>
                  <a:lnTo>
                    <a:pt x="34707" y="8820"/>
                  </a:lnTo>
                  <a:lnTo>
                    <a:pt x="34104" y="8820"/>
                  </a:lnTo>
                  <a:lnTo>
                    <a:pt x="32762" y="9122"/>
                  </a:lnTo>
                  <a:lnTo>
                    <a:pt x="31388" y="9759"/>
                  </a:lnTo>
                  <a:lnTo>
                    <a:pt x="30080" y="10564"/>
                  </a:lnTo>
                  <a:lnTo>
                    <a:pt x="27229" y="12877"/>
                  </a:lnTo>
                  <a:lnTo>
                    <a:pt x="26626" y="13481"/>
                  </a:lnTo>
                  <a:lnTo>
                    <a:pt x="28068" y="6305"/>
                  </a:lnTo>
                  <a:lnTo>
                    <a:pt x="28168" y="5534"/>
                  </a:lnTo>
                  <a:lnTo>
                    <a:pt x="28101" y="3522"/>
                  </a:lnTo>
                  <a:lnTo>
                    <a:pt x="27800" y="571"/>
                  </a:lnTo>
                  <a:lnTo>
                    <a:pt x="27699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3217100" y="1358125"/>
              <a:ext cx="1052125" cy="944825"/>
            </a:xfrm>
            <a:custGeom>
              <a:rect b="b" l="l" r="r" t="t"/>
              <a:pathLst>
                <a:path extrusionOk="0" h="37793" w="42085">
                  <a:moveTo>
                    <a:pt x="27699" y="1"/>
                  </a:moveTo>
                  <a:lnTo>
                    <a:pt x="27464" y="135"/>
                  </a:lnTo>
                  <a:lnTo>
                    <a:pt x="25788" y="1543"/>
                  </a:lnTo>
                  <a:lnTo>
                    <a:pt x="24245" y="3287"/>
                  </a:lnTo>
                  <a:lnTo>
                    <a:pt x="23373" y="4494"/>
                  </a:lnTo>
                  <a:lnTo>
                    <a:pt x="22904" y="5265"/>
                  </a:lnTo>
                  <a:lnTo>
                    <a:pt x="22166" y="6908"/>
                  </a:lnTo>
                  <a:lnTo>
                    <a:pt x="21831" y="8652"/>
                  </a:lnTo>
                  <a:lnTo>
                    <a:pt x="21797" y="10429"/>
                  </a:lnTo>
                  <a:lnTo>
                    <a:pt x="21931" y="11335"/>
                  </a:lnTo>
                  <a:lnTo>
                    <a:pt x="21764" y="10899"/>
                  </a:lnTo>
                  <a:lnTo>
                    <a:pt x="20355" y="8283"/>
                  </a:lnTo>
                  <a:lnTo>
                    <a:pt x="18913" y="6204"/>
                  </a:lnTo>
                  <a:lnTo>
                    <a:pt x="18008" y="5232"/>
                  </a:lnTo>
                  <a:lnTo>
                    <a:pt x="17471" y="4762"/>
                  </a:lnTo>
                  <a:lnTo>
                    <a:pt x="15895" y="3890"/>
                  </a:lnTo>
                  <a:lnTo>
                    <a:pt x="12877" y="2784"/>
                  </a:lnTo>
                  <a:lnTo>
                    <a:pt x="6506" y="1275"/>
                  </a:lnTo>
                  <a:lnTo>
                    <a:pt x="5232" y="1074"/>
                  </a:lnTo>
                  <a:lnTo>
                    <a:pt x="6439" y="2314"/>
                  </a:lnTo>
                  <a:lnTo>
                    <a:pt x="8685" y="4896"/>
                  </a:lnTo>
                  <a:lnTo>
                    <a:pt x="9725" y="6305"/>
                  </a:lnTo>
                  <a:lnTo>
                    <a:pt x="10765" y="7646"/>
                  </a:lnTo>
                  <a:lnTo>
                    <a:pt x="13917" y="11067"/>
                  </a:lnTo>
                  <a:lnTo>
                    <a:pt x="18813" y="15996"/>
                  </a:lnTo>
                  <a:lnTo>
                    <a:pt x="19785" y="16901"/>
                  </a:lnTo>
                  <a:lnTo>
                    <a:pt x="19316" y="16499"/>
                  </a:lnTo>
                  <a:lnTo>
                    <a:pt x="16398" y="14588"/>
                  </a:lnTo>
                  <a:lnTo>
                    <a:pt x="14520" y="13783"/>
                  </a:lnTo>
                  <a:lnTo>
                    <a:pt x="13246" y="13414"/>
                  </a:lnTo>
                  <a:lnTo>
                    <a:pt x="12575" y="13313"/>
                  </a:lnTo>
                  <a:lnTo>
                    <a:pt x="11133" y="13246"/>
                  </a:lnTo>
                  <a:lnTo>
                    <a:pt x="7244" y="13615"/>
                  </a:lnTo>
                  <a:lnTo>
                    <a:pt x="1409" y="14521"/>
                  </a:lnTo>
                  <a:lnTo>
                    <a:pt x="0" y="14755"/>
                  </a:lnTo>
                  <a:lnTo>
                    <a:pt x="168" y="14923"/>
                  </a:lnTo>
                  <a:lnTo>
                    <a:pt x="3790" y="16465"/>
                  </a:lnTo>
                  <a:lnTo>
                    <a:pt x="5936" y="17438"/>
                  </a:lnTo>
                  <a:lnTo>
                    <a:pt x="6506" y="17673"/>
                  </a:lnTo>
                  <a:lnTo>
                    <a:pt x="8149" y="18142"/>
                  </a:lnTo>
                  <a:lnTo>
                    <a:pt x="11268" y="18746"/>
                  </a:lnTo>
                  <a:lnTo>
                    <a:pt x="17773" y="19651"/>
                  </a:lnTo>
                  <a:lnTo>
                    <a:pt x="19081" y="19785"/>
                  </a:lnTo>
                  <a:lnTo>
                    <a:pt x="16834" y="20422"/>
                  </a:lnTo>
                  <a:lnTo>
                    <a:pt x="11536" y="22133"/>
                  </a:lnTo>
                  <a:lnTo>
                    <a:pt x="10966" y="22367"/>
                  </a:lnTo>
                  <a:lnTo>
                    <a:pt x="9859" y="23340"/>
                  </a:lnTo>
                  <a:lnTo>
                    <a:pt x="8786" y="24681"/>
                  </a:lnTo>
                  <a:lnTo>
                    <a:pt x="7847" y="26224"/>
                  </a:lnTo>
                  <a:lnTo>
                    <a:pt x="5936" y="30114"/>
                  </a:lnTo>
                  <a:lnTo>
                    <a:pt x="5600" y="31120"/>
                  </a:lnTo>
                  <a:lnTo>
                    <a:pt x="6070" y="30650"/>
                  </a:lnTo>
                  <a:lnTo>
                    <a:pt x="9121" y="28437"/>
                  </a:lnTo>
                  <a:lnTo>
                    <a:pt x="10999" y="27364"/>
                  </a:lnTo>
                  <a:lnTo>
                    <a:pt x="12307" y="26794"/>
                  </a:lnTo>
                  <a:lnTo>
                    <a:pt x="12944" y="26626"/>
                  </a:lnTo>
                  <a:lnTo>
                    <a:pt x="18813" y="24916"/>
                  </a:lnTo>
                  <a:lnTo>
                    <a:pt x="21227" y="24111"/>
                  </a:lnTo>
                  <a:lnTo>
                    <a:pt x="20858" y="24513"/>
                  </a:lnTo>
                  <a:lnTo>
                    <a:pt x="18947" y="26995"/>
                  </a:lnTo>
                  <a:lnTo>
                    <a:pt x="17807" y="28940"/>
                  </a:lnTo>
                  <a:lnTo>
                    <a:pt x="17471" y="29845"/>
                  </a:lnTo>
                  <a:lnTo>
                    <a:pt x="17236" y="30818"/>
                  </a:lnTo>
                  <a:lnTo>
                    <a:pt x="17069" y="33333"/>
                  </a:lnTo>
                  <a:lnTo>
                    <a:pt x="17203" y="36921"/>
                  </a:lnTo>
                  <a:lnTo>
                    <a:pt x="17270" y="37591"/>
                  </a:lnTo>
                  <a:lnTo>
                    <a:pt x="17471" y="36954"/>
                  </a:lnTo>
                  <a:lnTo>
                    <a:pt x="18846" y="33668"/>
                  </a:lnTo>
                  <a:lnTo>
                    <a:pt x="20154" y="31421"/>
                  </a:lnTo>
                  <a:lnTo>
                    <a:pt x="20858" y="30583"/>
                  </a:lnTo>
                  <a:lnTo>
                    <a:pt x="21629" y="29778"/>
                  </a:lnTo>
                  <a:lnTo>
                    <a:pt x="23071" y="28001"/>
                  </a:lnTo>
                  <a:lnTo>
                    <a:pt x="24714" y="25620"/>
                  </a:lnTo>
                  <a:lnTo>
                    <a:pt x="25016" y="25218"/>
                  </a:lnTo>
                  <a:lnTo>
                    <a:pt x="25720" y="26425"/>
                  </a:lnTo>
                  <a:lnTo>
                    <a:pt x="27095" y="28940"/>
                  </a:lnTo>
                  <a:lnTo>
                    <a:pt x="27699" y="30248"/>
                  </a:lnTo>
                  <a:lnTo>
                    <a:pt x="28235" y="31421"/>
                  </a:lnTo>
                  <a:lnTo>
                    <a:pt x="29074" y="33970"/>
                  </a:lnTo>
                  <a:lnTo>
                    <a:pt x="29912" y="37223"/>
                  </a:lnTo>
                  <a:lnTo>
                    <a:pt x="30046" y="37793"/>
                  </a:lnTo>
                  <a:lnTo>
                    <a:pt x="30315" y="37156"/>
                  </a:lnTo>
                  <a:lnTo>
                    <a:pt x="31589" y="33735"/>
                  </a:lnTo>
                  <a:lnTo>
                    <a:pt x="32058" y="31857"/>
                  </a:lnTo>
                  <a:lnTo>
                    <a:pt x="32192" y="30717"/>
                  </a:lnTo>
                  <a:lnTo>
                    <a:pt x="32192" y="30248"/>
                  </a:lnTo>
                  <a:lnTo>
                    <a:pt x="32058" y="29242"/>
                  </a:lnTo>
                  <a:lnTo>
                    <a:pt x="31220" y="26894"/>
                  </a:lnTo>
                  <a:lnTo>
                    <a:pt x="29644" y="23776"/>
                  </a:lnTo>
                  <a:lnTo>
                    <a:pt x="29309" y="23206"/>
                  </a:lnTo>
                  <a:lnTo>
                    <a:pt x="29543" y="23072"/>
                  </a:lnTo>
                  <a:lnTo>
                    <a:pt x="31186" y="22602"/>
                  </a:lnTo>
                  <a:lnTo>
                    <a:pt x="32830" y="22703"/>
                  </a:lnTo>
                  <a:lnTo>
                    <a:pt x="33802" y="23038"/>
                  </a:lnTo>
                  <a:lnTo>
                    <a:pt x="34875" y="23541"/>
                  </a:lnTo>
                  <a:lnTo>
                    <a:pt x="37323" y="25285"/>
                  </a:lnTo>
                  <a:lnTo>
                    <a:pt x="40609" y="28034"/>
                  </a:lnTo>
                  <a:lnTo>
                    <a:pt x="41179" y="28605"/>
                  </a:lnTo>
                  <a:lnTo>
                    <a:pt x="41179" y="28605"/>
                  </a:lnTo>
                  <a:lnTo>
                    <a:pt x="41045" y="27867"/>
                  </a:lnTo>
                  <a:lnTo>
                    <a:pt x="40006" y="23977"/>
                  </a:lnTo>
                  <a:lnTo>
                    <a:pt x="39234" y="21965"/>
                  </a:lnTo>
                  <a:lnTo>
                    <a:pt x="38631" y="20825"/>
                  </a:lnTo>
                  <a:lnTo>
                    <a:pt x="38295" y="20355"/>
                  </a:lnTo>
                  <a:lnTo>
                    <a:pt x="37927" y="19919"/>
                  </a:lnTo>
                  <a:lnTo>
                    <a:pt x="36786" y="19182"/>
                  </a:lnTo>
                  <a:lnTo>
                    <a:pt x="34506" y="18343"/>
                  </a:lnTo>
                  <a:lnTo>
                    <a:pt x="29744" y="17371"/>
                  </a:lnTo>
                  <a:lnTo>
                    <a:pt x="28772" y="17270"/>
                  </a:lnTo>
                  <a:lnTo>
                    <a:pt x="29309" y="16968"/>
                  </a:lnTo>
                  <a:lnTo>
                    <a:pt x="32360" y="15426"/>
                  </a:lnTo>
                  <a:lnTo>
                    <a:pt x="34741" y="14487"/>
                  </a:lnTo>
                  <a:lnTo>
                    <a:pt x="35780" y="14219"/>
                  </a:lnTo>
                  <a:lnTo>
                    <a:pt x="36820" y="14085"/>
                  </a:lnTo>
                  <a:lnTo>
                    <a:pt x="38966" y="14219"/>
                  </a:lnTo>
                  <a:lnTo>
                    <a:pt x="41615" y="14789"/>
                  </a:lnTo>
                  <a:lnTo>
                    <a:pt x="42085" y="14956"/>
                  </a:lnTo>
                  <a:lnTo>
                    <a:pt x="41548" y="14219"/>
                  </a:lnTo>
                  <a:lnTo>
                    <a:pt x="38463" y="10899"/>
                  </a:lnTo>
                  <a:lnTo>
                    <a:pt x="36585" y="9524"/>
                  </a:lnTo>
                  <a:lnTo>
                    <a:pt x="35311" y="8954"/>
                  </a:lnTo>
                  <a:lnTo>
                    <a:pt x="34707" y="8820"/>
                  </a:lnTo>
                  <a:lnTo>
                    <a:pt x="34104" y="8820"/>
                  </a:lnTo>
                  <a:lnTo>
                    <a:pt x="32762" y="9122"/>
                  </a:lnTo>
                  <a:lnTo>
                    <a:pt x="31388" y="9759"/>
                  </a:lnTo>
                  <a:lnTo>
                    <a:pt x="30080" y="10564"/>
                  </a:lnTo>
                  <a:lnTo>
                    <a:pt x="27229" y="12877"/>
                  </a:lnTo>
                  <a:lnTo>
                    <a:pt x="26626" y="13481"/>
                  </a:lnTo>
                  <a:lnTo>
                    <a:pt x="28068" y="6305"/>
                  </a:lnTo>
                  <a:lnTo>
                    <a:pt x="28168" y="5534"/>
                  </a:lnTo>
                  <a:lnTo>
                    <a:pt x="28101" y="3522"/>
                  </a:lnTo>
                  <a:lnTo>
                    <a:pt x="27800" y="571"/>
                  </a:lnTo>
                  <a:lnTo>
                    <a:pt x="27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3854225" y="1466275"/>
              <a:ext cx="10925" cy="38575"/>
            </a:xfrm>
            <a:custGeom>
              <a:rect b="b" l="l" r="r" t="t"/>
              <a:pathLst>
                <a:path extrusionOk="0" fill="none" h="1543" w="437">
                  <a:moveTo>
                    <a:pt x="1" y="1543"/>
                  </a:moveTo>
                  <a:lnTo>
                    <a:pt x="202" y="772"/>
                  </a:lnTo>
                  <a:lnTo>
                    <a:pt x="437" y="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3554100" y="1504825"/>
              <a:ext cx="292600" cy="321125"/>
            </a:xfrm>
            <a:custGeom>
              <a:rect b="b" l="l" r="r" t="t"/>
              <a:pathLst>
                <a:path extrusionOk="0" fill="none" h="12845" w="11704">
                  <a:moveTo>
                    <a:pt x="1" y="1"/>
                  </a:moveTo>
                  <a:lnTo>
                    <a:pt x="1309" y="973"/>
                  </a:lnTo>
                  <a:lnTo>
                    <a:pt x="3924" y="3254"/>
                  </a:lnTo>
                  <a:lnTo>
                    <a:pt x="4863" y="4394"/>
                  </a:lnTo>
                  <a:lnTo>
                    <a:pt x="8820" y="9960"/>
                  </a:lnTo>
                  <a:lnTo>
                    <a:pt x="10799" y="12844"/>
                  </a:lnTo>
                  <a:lnTo>
                    <a:pt x="10765" y="9927"/>
                  </a:lnTo>
                  <a:lnTo>
                    <a:pt x="11234" y="4159"/>
                  </a:lnTo>
                  <a:lnTo>
                    <a:pt x="11704" y="130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3491225" y="1462075"/>
              <a:ext cx="32725" cy="21825"/>
            </a:xfrm>
            <a:custGeom>
              <a:rect b="b" l="l" r="r" t="t"/>
              <a:pathLst>
                <a:path extrusionOk="0" fill="none" h="873" w="1309">
                  <a:moveTo>
                    <a:pt x="1" y="1"/>
                  </a:moveTo>
                  <a:lnTo>
                    <a:pt x="269" y="168"/>
                  </a:lnTo>
                  <a:lnTo>
                    <a:pt x="1309" y="87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3824050" y="1639800"/>
              <a:ext cx="378125" cy="186150"/>
            </a:xfrm>
            <a:custGeom>
              <a:rect b="b" l="l" r="r" t="t"/>
              <a:pathLst>
                <a:path extrusionOk="0" fill="none" h="7446" w="15125">
                  <a:moveTo>
                    <a:pt x="1" y="7445"/>
                  </a:moveTo>
                  <a:lnTo>
                    <a:pt x="872" y="6573"/>
                  </a:lnTo>
                  <a:lnTo>
                    <a:pt x="5366" y="2616"/>
                  </a:lnTo>
                  <a:lnTo>
                    <a:pt x="7747" y="940"/>
                  </a:lnTo>
                  <a:lnTo>
                    <a:pt x="9155" y="202"/>
                  </a:lnTo>
                  <a:lnTo>
                    <a:pt x="9725" y="68"/>
                  </a:lnTo>
                  <a:lnTo>
                    <a:pt x="10262" y="1"/>
                  </a:lnTo>
                  <a:lnTo>
                    <a:pt x="11268" y="1"/>
                  </a:lnTo>
                  <a:lnTo>
                    <a:pt x="12710" y="336"/>
                  </a:lnTo>
                  <a:lnTo>
                    <a:pt x="14789" y="1409"/>
                  </a:lnTo>
                  <a:lnTo>
                    <a:pt x="15124" y="167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3473625" y="1968425"/>
              <a:ext cx="45300" cy="41950"/>
            </a:xfrm>
            <a:custGeom>
              <a:rect b="b" l="l" r="r" t="t"/>
              <a:pathLst>
                <a:path extrusionOk="0" fill="none" h="1678" w="1812">
                  <a:moveTo>
                    <a:pt x="1811" y="1"/>
                  </a:moveTo>
                  <a:lnTo>
                    <a:pt x="738" y="739"/>
                  </a:lnTo>
                  <a:lnTo>
                    <a:pt x="1" y="1610"/>
                  </a:lnTo>
                  <a:lnTo>
                    <a:pt x="1" y="1678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3549075" y="1848550"/>
              <a:ext cx="648050" cy="135000"/>
            </a:xfrm>
            <a:custGeom>
              <a:rect b="b" l="l" r="r" t="t"/>
              <a:pathLst>
                <a:path extrusionOk="0" fill="none" h="5400" w="25922">
                  <a:moveTo>
                    <a:pt x="25922" y="5399"/>
                  </a:moveTo>
                  <a:lnTo>
                    <a:pt x="25788" y="5031"/>
                  </a:lnTo>
                  <a:lnTo>
                    <a:pt x="24312" y="3220"/>
                  </a:lnTo>
                  <a:lnTo>
                    <a:pt x="22937" y="2247"/>
                  </a:lnTo>
                  <a:lnTo>
                    <a:pt x="21764" y="1677"/>
                  </a:lnTo>
                  <a:lnTo>
                    <a:pt x="21060" y="1443"/>
                  </a:lnTo>
                  <a:lnTo>
                    <a:pt x="19584" y="973"/>
                  </a:lnTo>
                  <a:lnTo>
                    <a:pt x="16331" y="403"/>
                  </a:lnTo>
                  <a:lnTo>
                    <a:pt x="12106" y="1"/>
                  </a:lnTo>
                  <a:lnTo>
                    <a:pt x="11368" y="1"/>
                  </a:lnTo>
                  <a:lnTo>
                    <a:pt x="10329" y="336"/>
                  </a:lnTo>
                  <a:lnTo>
                    <a:pt x="2951" y="2918"/>
                  </a:lnTo>
                  <a:lnTo>
                    <a:pt x="1" y="412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3741900" y="1822575"/>
              <a:ext cx="91400" cy="26000"/>
            </a:xfrm>
            <a:custGeom>
              <a:rect b="b" l="l" r="r" t="t"/>
              <a:pathLst>
                <a:path extrusionOk="0" fill="none" h="1040" w="3656">
                  <a:moveTo>
                    <a:pt x="0" y="0"/>
                  </a:moveTo>
                  <a:lnTo>
                    <a:pt x="2851" y="805"/>
                  </a:lnTo>
                  <a:lnTo>
                    <a:pt x="3655" y="104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3425850" y="1742925"/>
              <a:ext cx="284200" cy="70450"/>
            </a:xfrm>
            <a:custGeom>
              <a:rect b="b" l="l" r="r" t="t"/>
              <a:pathLst>
                <a:path extrusionOk="0" fill="none" h="2818" w="11368">
                  <a:moveTo>
                    <a:pt x="0" y="0"/>
                  </a:moveTo>
                  <a:lnTo>
                    <a:pt x="1543" y="101"/>
                  </a:lnTo>
                  <a:lnTo>
                    <a:pt x="3924" y="436"/>
                  </a:lnTo>
                  <a:lnTo>
                    <a:pt x="5298" y="772"/>
                  </a:lnTo>
                  <a:lnTo>
                    <a:pt x="5868" y="973"/>
                  </a:lnTo>
                  <a:lnTo>
                    <a:pt x="8115" y="1811"/>
                  </a:lnTo>
                  <a:lnTo>
                    <a:pt x="11368" y="281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3357100" y="1740400"/>
              <a:ext cx="40275" cy="875"/>
            </a:xfrm>
            <a:custGeom>
              <a:rect b="b" l="l" r="r" t="t"/>
              <a:pathLst>
                <a:path extrusionOk="0" fill="none" h="35" w="1611">
                  <a:moveTo>
                    <a:pt x="0" y="1"/>
                  </a:moveTo>
                  <a:lnTo>
                    <a:pt x="302" y="1"/>
                  </a:lnTo>
                  <a:lnTo>
                    <a:pt x="1610" y="3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3679850" y="1875375"/>
              <a:ext cx="144225" cy="314400"/>
            </a:xfrm>
            <a:custGeom>
              <a:rect b="b" l="l" r="r" t="t"/>
              <a:pathLst>
                <a:path extrusionOk="0" fill="none" h="12576" w="5769">
                  <a:moveTo>
                    <a:pt x="5769" y="1"/>
                  </a:moveTo>
                  <a:lnTo>
                    <a:pt x="5131" y="940"/>
                  </a:lnTo>
                  <a:lnTo>
                    <a:pt x="2214" y="5601"/>
                  </a:lnTo>
                  <a:lnTo>
                    <a:pt x="671" y="8485"/>
                  </a:lnTo>
                  <a:lnTo>
                    <a:pt x="370" y="9356"/>
                  </a:lnTo>
                  <a:lnTo>
                    <a:pt x="101" y="10966"/>
                  </a:lnTo>
                  <a:lnTo>
                    <a:pt x="1" y="125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3880225" y="1934900"/>
              <a:ext cx="96425" cy="232250"/>
            </a:xfrm>
            <a:custGeom>
              <a:rect b="b" l="l" r="r" t="t"/>
              <a:pathLst>
                <a:path extrusionOk="0" fill="none" h="9290" w="3857">
                  <a:moveTo>
                    <a:pt x="0" y="1"/>
                  </a:moveTo>
                  <a:lnTo>
                    <a:pt x="738" y="973"/>
                  </a:lnTo>
                  <a:lnTo>
                    <a:pt x="2146" y="3220"/>
                  </a:lnTo>
                  <a:lnTo>
                    <a:pt x="2616" y="4259"/>
                  </a:lnTo>
                  <a:lnTo>
                    <a:pt x="3018" y="5500"/>
                  </a:lnTo>
                  <a:lnTo>
                    <a:pt x="3655" y="8015"/>
                  </a:lnTo>
                  <a:lnTo>
                    <a:pt x="3857" y="928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3842500" y="1888800"/>
              <a:ext cx="23500" cy="27675"/>
            </a:xfrm>
            <a:custGeom>
              <a:rect b="b" l="l" r="r" t="t"/>
              <a:pathLst>
                <a:path extrusionOk="0" fill="none" h="1107" w="940">
                  <a:moveTo>
                    <a:pt x="0" y="0"/>
                  </a:moveTo>
                  <a:lnTo>
                    <a:pt x="201" y="235"/>
                  </a:lnTo>
                  <a:lnTo>
                    <a:pt x="939" y="11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3352075" y="1228175"/>
              <a:ext cx="977525" cy="1106625"/>
            </a:xfrm>
            <a:custGeom>
              <a:rect b="b" l="l" r="r" t="t"/>
              <a:pathLst>
                <a:path extrusionOk="0" h="44265" w="39101">
                  <a:moveTo>
                    <a:pt x="21864" y="1"/>
                  </a:moveTo>
                  <a:lnTo>
                    <a:pt x="20959" y="906"/>
                  </a:lnTo>
                  <a:lnTo>
                    <a:pt x="16666" y="5836"/>
                  </a:lnTo>
                  <a:lnTo>
                    <a:pt x="14856" y="8518"/>
                  </a:lnTo>
                  <a:lnTo>
                    <a:pt x="14084" y="10128"/>
                  </a:lnTo>
                  <a:lnTo>
                    <a:pt x="13917" y="10799"/>
                  </a:lnTo>
                  <a:lnTo>
                    <a:pt x="13749" y="12140"/>
                  </a:lnTo>
                  <a:lnTo>
                    <a:pt x="13749" y="14655"/>
                  </a:lnTo>
                  <a:lnTo>
                    <a:pt x="14151" y="17606"/>
                  </a:lnTo>
                  <a:lnTo>
                    <a:pt x="14252" y="18075"/>
                  </a:lnTo>
                  <a:lnTo>
                    <a:pt x="13849" y="17271"/>
                  </a:lnTo>
                  <a:lnTo>
                    <a:pt x="12810" y="15829"/>
                  </a:lnTo>
                  <a:lnTo>
                    <a:pt x="11469" y="14621"/>
                  </a:lnTo>
                  <a:lnTo>
                    <a:pt x="9960" y="13716"/>
                  </a:lnTo>
                  <a:lnTo>
                    <a:pt x="9088" y="13381"/>
                  </a:lnTo>
                  <a:lnTo>
                    <a:pt x="7679" y="12911"/>
                  </a:lnTo>
                  <a:lnTo>
                    <a:pt x="5433" y="12408"/>
                  </a:lnTo>
                  <a:lnTo>
                    <a:pt x="3253" y="12207"/>
                  </a:lnTo>
                  <a:lnTo>
                    <a:pt x="2985" y="12274"/>
                  </a:lnTo>
                  <a:lnTo>
                    <a:pt x="3219" y="12777"/>
                  </a:lnTo>
                  <a:lnTo>
                    <a:pt x="4695" y="15359"/>
                  </a:lnTo>
                  <a:lnTo>
                    <a:pt x="5835" y="17036"/>
                  </a:lnTo>
                  <a:lnTo>
                    <a:pt x="6338" y="17572"/>
                  </a:lnTo>
                  <a:lnTo>
                    <a:pt x="11703" y="22569"/>
                  </a:lnTo>
                  <a:lnTo>
                    <a:pt x="10865" y="22435"/>
                  </a:lnTo>
                  <a:lnTo>
                    <a:pt x="7210" y="22234"/>
                  </a:lnTo>
                  <a:lnTo>
                    <a:pt x="5634" y="22301"/>
                  </a:lnTo>
                  <a:lnTo>
                    <a:pt x="4158" y="22602"/>
                  </a:lnTo>
                  <a:lnTo>
                    <a:pt x="2918" y="23105"/>
                  </a:lnTo>
                  <a:lnTo>
                    <a:pt x="2415" y="23508"/>
                  </a:lnTo>
                  <a:lnTo>
                    <a:pt x="1979" y="23944"/>
                  </a:lnTo>
                  <a:lnTo>
                    <a:pt x="1274" y="25151"/>
                  </a:lnTo>
                  <a:lnTo>
                    <a:pt x="570" y="27398"/>
                  </a:lnTo>
                  <a:lnTo>
                    <a:pt x="0" y="31891"/>
                  </a:lnTo>
                  <a:lnTo>
                    <a:pt x="0" y="32763"/>
                  </a:lnTo>
                  <a:lnTo>
                    <a:pt x="268" y="32361"/>
                  </a:lnTo>
                  <a:lnTo>
                    <a:pt x="2079" y="30349"/>
                  </a:lnTo>
                  <a:lnTo>
                    <a:pt x="3756" y="29007"/>
                  </a:lnTo>
                  <a:lnTo>
                    <a:pt x="4695" y="28504"/>
                  </a:lnTo>
                  <a:lnTo>
                    <a:pt x="5701" y="28102"/>
                  </a:lnTo>
                  <a:lnTo>
                    <a:pt x="8149" y="27498"/>
                  </a:lnTo>
                  <a:lnTo>
                    <a:pt x="11536" y="26962"/>
                  </a:lnTo>
                  <a:lnTo>
                    <a:pt x="12173" y="26895"/>
                  </a:lnTo>
                  <a:lnTo>
                    <a:pt x="11435" y="27532"/>
                  </a:lnTo>
                  <a:lnTo>
                    <a:pt x="8115" y="31120"/>
                  </a:lnTo>
                  <a:lnTo>
                    <a:pt x="6774" y="33132"/>
                  </a:lnTo>
                  <a:lnTo>
                    <a:pt x="6271" y="34373"/>
                  </a:lnTo>
                  <a:lnTo>
                    <a:pt x="6204" y="34943"/>
                  </a:lnTo>
                  <a:lnTo>
                    <a:pt x="6204" y="35513"/>
                  </a:lnTo>
                  <a:lnTo>
                    <a:pt x="6405" y="36821"/>
                  </a:lnTo>
                  <a:lnTo>
                    <a:pt x="6942" y="38900"/>
                  </a:lnTo>
                  <a:lnTo>
                    <a:pt x="8384" y="42655"/>
                  </a:lnTo>
                  <a:lnTo>
                    <a:pt x="8685" y="43326"/>
                  </a:lnTo>
                  <a:lnTo>
                    <a:pt x="8853" y="42521"/>
                  </a:lnTo>
                  <a:lnTo>
                    <a:pt x="9859" y="38363"/>
                  </a:lnTo>
                  <a:lnTo>
                    <a:pt x="10865" y="35546"/>
                  </a:lnTo>
                  <a:lnTo>
                    <a:pt x="11435" y="34507"/>
                  </a:lnTo>
                  <a:lnTo>
                    <a:pt x="12039" y="33668"/>
                  </a:lnTo>
                  <a:lnTo>
                    <a:pt x="13313" y="32629"/>
                  </a:lnTo>
                  <a:lnTo>
                    <a:pt x="14923" y="32025"/>
                  </a:lnTo>
                  <a:lnTo>
                    <a:pt x="15191" y="32025"/>
                  </a:lnTo>
                  <a:lnTo>
                    <a:pt x="15258" y="32696"/>
                  </a:lnTo>
                  <a:lnTo>
                    <a:pt x="15794" y="36116"/>
                  </a:lnTo>
                  <a:lnTo>
                    <a:pt x="16499" y="38497"/>
                  </a:lnTo>
                  <a:lnTo>
                    <a:pt x="16968" y="39403"/>
                  </a:lnTo>
                  <a:lnTo>
                    <a:pt x="17236" y="39805"/>
                  </a:lnTo>
                  <a:lnTo>
                    <a:pt x="18008" y="40643"/>
                  </a:lnTo>
                  <a:lnTo>
                    <a:pt x="19483" y="41884"/>
                  </a:lnTo>
                  <a:lnTo>
                    <a:pt x="22501" y="43930"/>
                  </a:lnTo>
                  <a:lnTo>
                    <a:pt x="23105" y="44265"/>
                  </a:lnTo>
                  <a:lnTo>
                    <a:pt x="22870" y="43762"/>
                  </a:lnTo>
                  <a:lnTo>
                    <a:pt x="21663" y="40643"/>
                  </a:lnTo>
                  <a:lnTo>
                    <a:pt x="20858" y="38061"/>
                  </a:lnTo>
                  <a:lnTo>
                    <a:pt x="20590" y="36787"/>
                  </a:lnTo>
                  <a:lnTo>
                    <a:pt x="20355" y="35379"/>
                  </a:lnTo>
                  <a:lnTo>
                    <a:pt x="19986" y="32528"/>
                  </a:lnTo>
                  <a:lnTo>
                    <a:pt x="19852" y="31120"/>
                  </a:lnTo>
                  <a:lnTo>
                    <a:pt x="20321" y="31321"/>
                  </a:lnTo>
                  <a:lnTo>
                    <a:pt x="23071" y="32260"/>
                  </a:lnTo>
                  <a:lnTo>
                    <a:pt x="25284" y="32897"/>
                  </a:lnTo>
                  <a:lnTo>
                    <a:pt x="26357" y="33098"/>
                  </a:lnTo>
                  <a:lnTo>
                    <a:pt x="27431" y="33333"/>
                  </a:lnTo>
                  <a:lnTo>
                    <a:pt x="29811" y="34406"/>
                  </a:lnTo>
                  <a:lnTo>
                    <a:pt x="32829" y="36284"/>
                  </a:lnTo>
                  <a:lnTo>
                    <a:pt x="33366" y="36686"/>
                  </a:lnTo>
                  <a:lnTo>
                    <a:pt x="33031" y="36083"/>
                  </a:lnTo>
                  <a:lnTo>
                    <a:pt x="31052" y="33098"/>
                  </a:lnTo>
                  <a:lnTo>
                    <a:pt x="29476" y="31153"/>
                  </a:lnTo>
                  <a:lnTo>
                    <a:pt x="28705" y="30516"/>
                  </a:lnTo>
                  <a:lnTo>
                    <a:pt x="27900" y="29946"/>
                  </a:lnTo>
                  <a:lnTo>
                    <a:pt x="25821" y="29041"/>
                  </a:lnTo>
                  <a:lnTo>
                    <a:pt x="22836" y="28135"/>
                  </a:lnTo>
                  <a:lnTo>
                    <a:pt x="22300" y="28035"/>
                  </a:lnTo>
                  <a:lnTo>
                    <a:pt x="24748" y="27264"/>
                  </a:lnTo>
                  <a:lnTo>
                    <a:pt x="30482" y="25252"/>
                  </a:lnTo>
                  <a:lnTo>
                    <a:pt x="31119" y="25017"/>
                  </a:lnTo>
                  <a:lnTo>
                    <a:pt x="32494" y="24715"/>
                  </a:lnTo>
                  <a:lnTo>
                    <a:pt x="34674" y="24480"/>
                  </a:lnTo>
                  <a:lnTo>
                    <a:pt x="38429" y="24514"/>
                  </a:lnTo>
                  <a:lnTo>
                    <a:pt x="39100" y="24614"/>
                  </a:lnTo>
                  <a:lnTo>
                    <a:pt x="38228" y="24011"/>
                  </a:lnTo>
                  <a:lnTo>
                    <a:pt x="34405" y="21932"/>
                  </a:lnTo>
                  <a:lnTo>
                    <a:pt x="32729" y="21228"/>
                  </a:lnTo>
                  <a:lnTo>
                    <a:pt x="31086" y="20758"/>
                  </a:lnTo>
                  <a:lnTo>
                    <a:pt x="29644" y="20624"/>
                  </a:lnTo>
                  <a:lnTo>
                    <a:pt x="29040" y="20758"/>
                  </a:lnTo>
                  <a:lnTo>
                    <a:pt x="23708" y="22468"/>
                  </a:lnTo>
                  <a:lnTo>
                    <a:pt x="21529" y="23273"/>
                  </a:lnTo>
                  <a:lnTo>
                    <a:pt x="21529" y="23273"/>
                  </a:lnTo>
                  <a:lnTo>
                    <a:pt x="22501" y="22401"/>
                  </a:lnTo>
                  <a:lnTo>
                    <a:pt x="27263" y="17874"/>
                  </a:lnTo>
                  <a:lnTo>
                    <a:pt x="29443" y="15527"/>
                  </a:lnTo>
                  <a:lnTo>
                    <a:pt x="30516" y="14219"/>
                  </a:lnTo>
                  <a:lnTo>
                    <a:pt x="30817" y="13716"/>
                  </a:lnTo>
                  <a:lnTo>
                    <a:pt x="32025" y="11671"/>
                  </a:lnTo>
                  <a:lnTo>
                    <a:pt x="34070" y="8284"/>
                  </a:lnTo>
                  <a:lnTo>
                    <a:pt x="34070" y="8049"/>
                  </a:lnTo>
                  <a:lnTo>
                    <a:pt x="32796" y="8686"/>
                  </a:lnTo>
                  <a:lnTo>
                    <a:pt x="27531" y="11335"/>
                  </a:lnTo>
                  <a:lnTo>
                    <a:pt x="24144" y="13314"/>
                  </a:lnTo>
                  <a:lnTo>
                    <a:pt x="23004" y="14219"/>
                  </a:lnTo>
                  <a:lnTo>
                    <a:pt x="22535" y="14689"/>
                  </a:lnTo>
                  <a:lnTo>
                    <a:pt x="21730" y="15728"/>
                  </a:lnTo>
                  <a:lnTo>
                    <a:pt x="20690" y="17505"/>
                  </a:lnTo>
                  <a:lnTo>
                    <a:pt x="19416" y="20758"/>
                  </a:lnTo>
                  <a:lnTo>
                    <a:pt x="19282" y="21362"/>
                  </a:lnTo>
                  <a:lnTo>
                    <a:pt x="19517" y="20054"/>
                  </a:lnTo>
                  <a:lnTo>
                    <a:pt x="20657" y="13213"/>
                  </a:lnTo>
                  <a:lnTo>
                    <a:pt x="21193" y="8552"/>
                  </a:lnTo>
                  <a:lnTo>
                    <a:pt x="21260" y="6875"/>
                  </a:lnTo>
                  <a:lnTo>
                    <a:pt x="21294" y="5132"/>
                  </a:lnTo>
                  <a:lnTo>
                    <a:pt x="21596" y="1711"/>
                  </a:lnTo>
                  <a:lnTo>
                    <a:pt x="21864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3526450" y="1595375"/>
              <a:ext cx="30200" cy="25175"/>
            </a:xfrm>
            <a:custGeom>
              <a:rect b="b" l="l" r="r" t="t"/>
              <a:pathLst>
                <a:path extrusionOk="0" fill="none" h="1007" w="1208">
                  <a:moveTo>
                    <a:pt x="1207" y="1007"/>
                  </a:moveTo>
                  <a:lnTo>
                    <a:pt x="604" y="504"/>
                  </a:lnTo>
                  <a:lnTo>
                    <a:pt x="0" y="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3581775" y="1445325"/>
              <a:ext cx="218825" cy="418350"/>
            </a:xfrm>
            <a:custGeom>
              <a:rect b="b" l="l" r="r" t="t"/>
              <a:pathLst>
                <a:path extrusionOk="0" fill="none" h="16734" w="8753">
                  <a:moveTo>
                    <a:pt x="8753" y="0"/>
                  </a:moveTo>
                  <a:lnTo>
                    <a:pt x="8250" y="1576"/>
                  </a:lnTo>
                  <a:lnTo>
                    <a:pt x="7646" y="4125"/>
                  </a:lnTo>
                  <a:lnTo>
                    <a:pt x="7378" y="5701"/>
                  </a:lnTo>
                  <a:lnTo>
                    <a:pt x="7378" y="6438"/>
                  </a:lnTo>
                  <a:lnTo>
                    <a:pt x="7411" y="13246"/>
                  </a:lnTo>
                  <a:lnTo>
                    <a:pt x="7478" y="16733"/>
                  </a:lnTo>
                  <a:lnTo>
                    <a:pt x="6640" y="15560"/>
                  </a:lnTo>
                  <a:lnTo>
                    <a:pt x="4896" y="13246"/>
                  </a:lnTo>
                  <a:lnTo>
                    <a:pt x="3018" y="11033"/>
                  </a:lnTo>
                  <a:lnTo>
                    <a:pt x="1040" y="8920"/>
                  </a:lnTo>
                  <a:lnTo>
                    <a:pt x="0" y="791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3812325" y="1374050"/>
              <a:ext cx="14275" cy="36925"/>
            </a:xfrm>
            <a:custGeom>
              <a:rect b="b" l="l" r="r" t="t"/>
              <a:pathLst>
                <a:path extrusionOk="0" fill="none" h="1477" w="571">
                  <a:moveTo>
                    <a:pt x="570" y="1"/>
                  </a:moveTo>
                  <a:lnTo>
                    <a:pt x="436" y="303"/>
                  </a:lnTo>
                  <a:lnTo>
                    <a:pt x="0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3378050" y="1844350"/>
              <a:ext cx="390700" cy="123275"/>
            </a:xfrm>
            <a:custGeom>
              <a:rect b="b" l="l" r="r" t="t"/>
              <a:pathLst>
                <a:path extrusionOk="0" fill="none" h="4931" w="15628">
                  <a:moveTo>
                    <a:pt x="15627" y="772"/>
                  </a:moveTo>
                  <a:lnTo>
                    <a:pt x="14420" y="605"/>
                  </a:lnTo>
                  <a:lnTo>
                    <a:pt x="8451" y="1"/>
                  </a:lnTo>
                  <a:lnTo>
                    <a:pt x="5534" y="34"/>
                  </a:lnTo>
                  <a:lnTo>
                    <a:pt x="3991" y="236"/>
                  </a:lnTo>
                  <a:lnTo>
                    <a:pt x="3455" y="470"/>
                  </a:lnTo>
                  <a:lnTo>
                    <a:pt x="2952" y="705"/>
                  </a:lnTo>
                  <a:lnTo>
                    <a:pt x="2147" y="1342"/>
                  </a:lnTo>
                  <a:lnTo>
                    <a:pt x="1174" y="2415"/>
                  </a:lnTo>
                  <a:lnTo>
                    <a:pt x="101" y="4528"/>
                  </a:lnTo>
                  <a:lnTo>
                    <a:pt x="1" y="493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4099850" y="1801600"/>
              <a:ext cx="61225" cy="7575"/>
            </a:xfrm>
            <a:custGeom>
              <a:rect b="b" l="l" r="r" t="t"/>
              <a:pathLst>
                <a:path extrusionOk="0" fill="none" h="303" w="2449">
                  <a:moveTo>
                    <a:pt x="1" y="1"/>
                  </a:moveTo>
                  <a:lnTo>
                    <a:pt x="1309" y="1"/>
                  </a:lnTo>
                  <a:lnTo>
                    <a:pt x="2382" y="269"/>
                  </a:lnTo>
                  <a:lnTo>
                    <a:pt x="2449" y="30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3554950" y="1805800"/>
              <a:ext cx="510575" cy="403250"/>
            </a:xfrm>
            <a:custGeom>
              <a:rect b="b" l="l" r="r" t="t"/>
              <a:pathLst>
                <a:path extrusionOk="0" fill="none" h="16130" w="20423">
                  <a:moveTo>
                    <a:pt x="101" y="16130"/>
                  </a:moveTo>
                  <a:lnTo>
                    <a:pt x="0" y="15795"/>
                  </a:lnTo>
                  <a:lnTo>
                    <a:pt x="168" y="13447"/>
                  </a:lnTo>
                  <a:lnTo>
                    <a:pt x="704" y="11871"/>
                  </a:lnTo>
                  <a:lnTo>
                    <a:pt x="1308" y="10698"/>
                  </a:lnTo>
                  <a:lnTo>
                    <a:pt x="1744" y="10094"/>
                  </a:lnTo>
                  <a:lnTo>
                    <a:pt x="2683" y="8887"/>
                  </a:lnTo>
                  <a:lnTo>
                    <a:pt x="4997" y="6506"/>
                  </a:lnTo>
                  <a:lnTo>
                    <a:pt x="8182" y="3723"/>
                  </a:lnTo>
                  <a:lnTo>
                    <a:pt x="8786" y="3287"/>
                  </a:lnTo>
                  <a:lnTo>
                    <a:pt x="9826" y="2951"/>
                  </a:lnTo>
                  <a:lnTo>
                    <a:pt x="17337" y="738"/>
                  </a:lnTo>
                  <a:lnTo>
                    <a:pt x="20422" y="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3774600" y="1813350"/>
              <a:ext cx="58700" cy="74625"/>
            </a:xfrm>
            <a:custGeom>
              <a:rect b="b" l="l" r="r" t="t"/>
              <a:pathLst>
                <a:path extrusionOk="0" fill="none" h="2985" w="2348">
                  <a:moveTo>
                    <a:pt x="2347" y="0"/>
                  </a:moveTo>
                  <a:lnTo>
                    <a:pt x="537" y="2314"/>
                  </a:lnTo>
                  <a:lnTo>
                    <a:pt x="0" y="298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3854225" y="1564350"/>
              <a:ext cx="189500" cy="223025"/>
            </a:xfrm>
            <a:custGeom>
              <a:rect b="b" l="l" r="r" t="t"/>
              <a:pathLst>
                <a:path extrusionOk="0" fill="none" h="8921" w="7580">
                  <a:moveTo>
                    <a:pt x="7579" y="1"/>
                  </a:moveTo>
                  <a:lnTo>
                    <a:pt x="6406" y="973"/>
                  </a:lnTo>
                  <a:lnTo>
                    <a:pt x="4662" y="2650"/>
                  </a:lnTo>
                  <a:lnTo>
                    <a:pt x="3723" y="3723"/>
                  </a:lnTo>
                  <a:lnTo>
                    <a:pt x="3388" y="4226"/>
                  </a:lnTo>
                  <a:lnTo>
                    <a:pt x="2046" y="6204"/>
                  </a:lnTo>
                  <a:lnTo>
                    <a:pt x="1" y="892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4066325" y="1521600"/>
              <a:ext cx="31875" cy="25175"/>
            </a:xfrm>
            <a:custGeom>
              <a:rect b="b" l="l" r="r" t="t"/>
              <a:pathLst>
                <a:path extrusionOk="0" fill="none" h="1007" w="1275">
                  <a:moveTo>
                    <a:pt x="1275" y="1"/>
                  </a:moveTo>
                  <a:lnTo>
                    <a:pt x="1007" y="202"/>
                  </a:lnTo>
                  <a:lnTo>
                    <a:pt x="1" y="10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3797225" y="1904725"/>
              <a:ext cx="300975" cy="171050"/>
            </a:xfrm>
            <a:custGeom>
              <a:rect b="b" l="l" r="r" t="t"/>
              <a:pathLst>
                <a:path extrusionOk="0" fill="none" h="6842" w="12039">
                  <a:moveTo>
                    <a:pt x="0" y="0"/>
                  </a:moveTo>
                  <a:lnTo>
                    <a:pt x="1074" y="369"/>
                  </a:lnTo>
                  <a:lnTo>
                    <a:pt x="6171" y="2482"/>
                  </a:lnTo>
                  <a:lnTo>
                    <a:pt x="9122" y="3890"/>
                  </a:lnTo>
                  <a:lnTo>
                    <a:pt x="9859" y="4427"/>
                  </a:lnTo>
                  <a:lnTo>
                    <a:pt x="10999" y="5567"/>
                  </a:lnTo>
                  <a:lnTo>
                    <a:pt x="12039" y="6841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3785475" y="1985200"/>
              <a:ext cx="58725" cy="245650"/>
            </a:xfrm>
            <a:custGeom>
              <a:rect b="b" l="l" r="r" t="t"/>
              <a:pathLst>
                <a:path extrusionOk="0" fill="none" h="9826" w="2349">
                  <a:moveTo>
                    <a:pt x="35" y="1"/>
                  </a:moveTo>
                  <a:lnTo>
                    <a:pt x="1" y="1241"/>
                  </a:lnTo>
                  <a:lnTo>
                    <a:pt x="169" y="3890"/>
                  </a:lnTo>
                  <a:lnTo>
                    <a:pt x="403" y="4997"/>
                  </a:lnTo>
                  <a:lnTo>
                    <a:pt x="806" y="6238"/>
                  </a:lnTo>
                  <a:lnTo>
                    <a:pt x="1778" y="8652"/>
                  </a:lnTo>
                  <a:lnTo>
                    <a:pt x="2348" y="982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3788000" y="1925675"/>
              <a:ext cx="2550" cy="36925"/>
            </a:xfrm>
            <a:custGeom>
              <a:rect b="b" l="l" r="r" t="t"/>
              <a:pathLst>
                <a:path extrusionOk="0" fill="none" h="1477" w="102">
                  <a:moveTo>
                    <a:pt x="101" y="1"/>
                  </a:moveTo>
                  <a:lnTo>
                    <a:pt x="68" y="269"/>
                  </a:lnTo>
                  <a:lnTo>
                    <a:pt x="1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4296025" y="2160425"/>
              <a:ext cx="2598875" cy="1774775"/>
            </a:xfrm>
            <a:custGeom>
              <a:rect b="b" l="l" r="r" t="t"/>
              <a:pathLst>
                <a:path extrusionOk="0" h="70991" w="103955">
                  <a:moveTo>
                    <a:pt x="4025" y="0"/>
                  </a:moveTo>
                  <a:lnTo>
                    <a:pt x="3153" y="201"/>
                  </a:lnTo>
                  <a:lnTo>
                    <a:pt x="2348" y="537"/>
                  </a:lnTo>
                  <a:lnTo>
                    <a:pt x="1610" y="1006"/>
                  </a:lnTo>
                  <a:lnTo>
                    <a:pt x="1007" y="1610"/>
                  </a:lnTo>
                  <a:lnTo>
                    <a:pt x="537" y="2347"/>
                  </a:lnTo>
                  <a:lnTo>
                    <a:pt x="202" y="3152"/>
                  </a:lnTo>
                  <a:lnTo>
                    <a:pt x="1" y="4024"/>
                  </a:lnTo>
                  <a:lnTo>
                    <a:pt x="1" y="4460"/>
                  </a:lnTo>
                  <a:lnTo>
                    <a:pt x="1" y="66094"/>
                  </a:lnTo>
                  <a:lnTo>
                    <a:pt x="34" y="66597"/>
                  </a:lnTo>
                  <a:lnTo>
                    <a:pt x="202" y="67536"/>
                  </a:lnTo>
                  <a:lnTo>
                    <a:pt x="571" y="68408"/>
                  </a:lnTo>
                  <a:lnTo>
                    <a:pt x="1107" y="69213"/>
                  </a:lnTo>
                  <a:lnTo>
                    <a:pt x="1778" y="69850"/>
                  </a:lnTo>
                  <a:lnTo>
                    <a:pt x="2549" y="70387"/>
                  </a:lnTo>
                  <a:lnTo>
                    <a:pt x="3421" y="70755"/>
                  </a:lnTo>
                  <a:lnTo>
                    <a:pt x="4394" y="70957"/>
                  </a:lnTo>
                  <a:lnTo>
                    <a:pt x="4897" y="70990"/>
                  </a:lnTo>
                  <a:lnTo>
                    <a:pt x="99058" y="70990"/>
                  </a:lnTo>
                  <a:lnTo>
                    <a:pt x="99561" y="70957"/>
                  </a:lnTo>
                  <a:lnTo>
                    <a:pt x="100534" y="70755"/>
                  </a:lnTo>
                  <a:lnTo>
                    <a:pt x="101406" y="70387"/>
                  </a:lnTo>
                  <a:lnTo>
                    <a:pt x="102177" y="69850"/>
                  </a:lnTo>
                  <a:lnTo>
                    <a:pt x="102848" y="69213"/>
                  </a:lnTo>
                  <a:lnTo>
                    <a:pt x="103384" y="68408"/>
                  </a:lnTo>
                  <a:lnTo>
                    <a:pt x="103753" y="67536"/>
                  </a:lnTo>
                  <a:lnTo>
                    <a:pt x="103954" y="66597"/>
                  </a:lnTo>
                  <a:lnTo>
                    <a:pt x="103954" y="66094"/>
                  </a:lnTo>
                  <a:lnTo>
                    <a:pt x="103954" y="4460"/>
                  </a:lnTo>
                  <a:lnTo>
                    <a:pt x="103954" y="4024"/>
                  </a:lnTo>
                  <a:lnTo>
                    <a:pt x="103753" y="3152"/>
                  </a:lnTo>
                  <a:lnTo>
                    <a:pt x="103418" y="2347"/>
                  </a:lnTo>
                  <a:lnTo>
                    <a:pt x="102948" y="1610"/>
                  </a:lnTo>
                  <a:lnTo>
                    <a:pt x="102345" y="1006"/>
                  </a:lnTo>
                  <a:lnTo>
                    <a:pt x="101607" y="537"/>
                  </a:lnTo>
                  <a:lnTo>
                    <a:pt x="100802" y="201"/>
                  </a:lnTo>
                  <a:lnTo>
                    <a:pt x="9993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5131025" y="2334775"/>
              <a:ext cx="145875" cy="96450"/>
            </a:xfrm>
            <a:custGeom>
              <a:rect b="b" l="l" r="r" t="t"/>
              <a:pathLst>
                <a:path extrusionOk="0" h="3858" w="5835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466742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2" y="5399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5265975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496167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5426100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5300350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6" y="3857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4463700" y="2769875"/>
              <a:ext cx="257400" cy="135000"/>
            </a:xfrm>
            <a:custGeom>
              <a:rect b="b" l="l" r="r" t="t"/>
              <a:pathLst>
                <a:path extrusionOk="0" h="5400" w="10296">
                  <a:moveTo>
                    <a:pt x="0" y="1"/>
                  </a:moveTo>
                  <a:lnTo>
                    <a:pt x="0" y="5400"/>
                  </a:lnTo>
                  <a:lnTo>
                    <a:pt x="10295" y="5400"/>
                  </a:lnTo>
                  <a:lnTo>
                    <a:pt x="10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494657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4463700" y="2927500"/>
              <a:ext cx="180275" cy="134975"/>
            </a:xfrm>
            <a:custGeom>
              <a:rect b="b" l="l" r="r" t="t"/>
              <a:pathLst>
                <a:path extrusionOk="0" h="5399" w="7211">
                  <a:moveTo>
                    <a:pt x="0" y="0"/>
                  </a:moveTo>
                  <a:lnTo>
                    <a:pt x="0" y="5399"/>
                  </a:lnTo>
                  <a:lnTo>
                    <a:pt x="7210" y="5399"/>
                  </a:lnTo>
                  <a:lnTo>
                    <a:pt x="7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5469700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462632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462297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6" y="3857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4792325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1" y="1"/>
                  </a:moveTo>
                  <a:lnTo>
                    <a:pt x="1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478645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51067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6147075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6316425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6225875" y="2453825"/>
              <a:ext cx="137525" cy="135000"/>
            </a:xfrm>
            <a:custGeom>
              <a:rect b="b" l="l" r="r" t="t"/>
              <a:pathLst>
                <a:path extrusionOk="0" h="5400" w="5501">
                  <a:moveTo>
                    <a:pt x="1" y="1"/>
                  </a:moveTo>
                  <a:lnTo>
                    <a:pt x="1" y="5400"/>
                  </a:lnTo>
                  <a:lnTo>
                    <a:pt x="5500" y="5400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63860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6574625" y="2927500"/>
              <a:ext cx="201225" cy="134975"/>
            </a:xfrm>
            <a:custGeom>
              <a:rect b="b" l="l" r="r" t="t"/>
              <a:pathLst>
                <a:path extrusionOk="0" h="5399" w="8049">
                  <a:moveTo>
                    <a:pt x="0" y="0"/>
                  </a:moveTo>
                  <a:lnTo>
                    <a:pt x="0" y="5399"/>
                  </a:lnTo>
                  <a:lnTo>
                    <a:pt x="8048" y="5399"/>
                  </a:lnTo>
                  <a:lnTo>
                    <a:pt x="8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6486600" y="2334775"/>
              <a:ext cx="145900" cy="96450"/>
            </a:xfrm>
            <a:custGeom>
              <a:rect b="b" l="l" r="r" t="t"/>
              <a:pathLst>
                <a:path extrusionOk="0" h="3858" w="5836">
                  <a:moveTo>
                    <a:pt x="0" y="1"/>
                  </a:moveTo>
                  <a:lnTo>
                    <a:pt x="0" y="3857"/>
                  </a:lnTo>
                  <a:lnTo>
                    <a:pt x="5835" y="3857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4463700" y="2453825"/>
              <a:ext cx="140025" cy="135000"/>
            </a:xfrm>
            <a:custGeom>
              <a:rect b="b" l="l" r="r" t="t"/>
              <a:pathLst>
                <a:path extrusionOk="0" h="5400" w="5601">
                  <a:moveTo>
                    <a:pt x="0" y="1"/>
                  </a:moveTo>
                  <a:lnTo>
                    <a:pt x="0" y="5400"/>
                  </a:lnTo>
                  <a:lnTo>
                    <a:pt x="5601" y="5400"/>
                  </a:lnTo>
                  <a:lnTo>
                    <a:pt x="5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5639050" y="2334775"/>
              <a:ext cx="146725" cy="96450"/>
            </a:xfrm>
            <a:custGeom>
              <a:rect b="b" l="l" r="r" t="t"/>
              <a:pathLst>
                <a:path extrusionOk="0" h="3858" w="5869">
                  <a:moveTo>
                    <a:pt x="0" y="1"/>
                  </a:moveTo>
                  <a:lnTo>
                    <a:pt x="0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5808375" y="2334775"/>
              <a:ext cx="146750" cy="96450"/>
            </a:xfrm>
            <a:custGeom>
              <a:rect b="b" l="l" r="r" t="t"/>
              <a:pathLst>
                <a:path extrusionOk="0" h="3858" w="5870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574635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6066600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558622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1" y="1"/>
                  </a:moveTo>
                  <a:lnTo>
                    <a:pt x="1" y="5400"/>
                  </a:lnTo>
                  <a:lnTo>
                    <a:pt x="5467" y="5400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5906475" y="2453825"/>
              <a:ext cx="136675" cy="135000"/>
            </a:xfrm>
            <a:custGeom>
              <a:rect b="b" l="l" r="r" t="t"/>
              <a:pathLst>
                <a:path extrusionOk="0" h="5400" w="5467">
                  <a:moveTo>
                    <a:pt x="0" y="1"/>
                  </a:moveTo>
                  <a:lnTo>
                    <a:pt x="0" y="5400"/>
                  </a:lnTo>
                  <a:lnTo>
                    <a:pt x="5466" y="5400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5977725" y="2334775"/>
              <a:ext cx="146750" cy="96450"/>
            </a:xfrm>
            <a:custGeom>
              <a:rect b="b" l="l" r="r" t="t"/>
              <a:pathLst>
                <a:path extrusionOk="0" h="3858" w="5870">
                  <a:moveTo>
                    <a:pt x="1" y="1"/>
                  </a:moveTo>
                  <a:lnTo>
                    <a:pt x="1" y="3857"/>
                  </a:lnTo>
                  <a:lnTo>
                    <a:pt x="5869" y="3857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5779875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649247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63340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64153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625690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593917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6097600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617475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2" y="5400"/>
                  </a:lnTo>
                  <a:lnTo>
                    <a:pt x="5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6015450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6655950" y="2334775"/>
              <a:ext cx="119900" cy="96450"/>
            </a:xfrm>
            <a:custGeom>
              <a:rect b="b" l="l" r="r" t="t"/>
              <a:pathLst>
                <a:path extrusionOk="0" h="3858" w="4796">
                  <a:moveTo>
                    <a:pt x="0" y="1"/>
                  </a:moveTo>
                  <a:lnTo>
                    <a:pt x="0" y="3857"/>
                  </a:lnTo>
                  <a:lnTo>
                    <a:pt x="4795" y="3857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4463700" y="2334775"/>
              <a:ext cx="135825" cy="96450"/>
            </a:xfrm>
            <a:custGeom>
              <a:rect b="b" l="l" r="r" t="t"/>
              <a:pathLst>
                <a:path extrusionOk="0" h="3858" w="5433">
                  <a:moveTo>
                    <a:pt x="0" y="1"/>
                  </a:moveTo>
                  <a:lnTo>
                    <a:pt x="0" y="3857"/>
                  </a:lnTo>
                  <a:lnTo>
                    <a:pt x="5433" y="3857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4463700" y="3085925"/>
              <a:ext cx="2312150" cy="140025"/>
            </a:xfrm>
            <a:custGeom>
              <a:rect b="b" l="l" r="r" t="t"/>
              <a:pathLst>
                <a:path extrusionOk="0" h="5601" w="92486">
                  <a:moveTo>
                    <a:pt x="0" y="1"/>
                  </a:moveTo>
                  <a:lnTo>
                    <a:pt x="0" y="5601"/>
                  </a:lnTo>
                  <a:lnTo>
                    <a:pt x="92485" y="5601"/>
                  </a:lnTo>
                  <a:lnTo>
                    <a:pt x="92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6546125" y="2453825"/>
              <a:ext cx="229725" cy="135000"/>
            </a:xfrm>
            <a:custGeom>
              <a:rect b="b" l="l" r="r" t="t"/>
              <a:pathLst>
                <a:path extrusionOk="0" h="5400" w="9189">
                  <a:moveTo>
                    <a:pt x="0" y="1"/>
                  </a:moveTo>
                  <a:lnTo>
                    <a:pt x="0" y="5400"/>
                  </a:lnTo>
                  <a:lnTo>
                    <a:pt x="9188" y="5400"/>
                  </a:lnTo>
                  <a:lnTo>
                    <a:pt x="9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6651750" y="2769875"/>
              <a:ext cx="124100" cy="135000"/>
            </a:xfrm>
            <a:custGeom>
              <a:rect b="b" l="l" r="r" t="t"/>
              <a:pathLst>
                <a:path extrusionOk="0" h="5400" w="4964">
                  <a:moveTo>
                    <a:pt x="1" y="1"/>
                  </a:moveTo>
                  <a:lnTo>
                    <a:pt x="1" y="5400"/>
                  </a:lnTo>
                  <a:lnTo>
                    <a:pt x="4963" y="5400"/>
                  </a:lnTo>
                  <a:lnTo>
                    <a:pt x="4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4463700" y="2612275"/>
              <a:ext cx="2312150" cy="135000"/>
            </a:xfrm>
            <a:custGeom>
              <a:rect b="b" l="l" r="r" t="t"/>
              <a:pathLst>
                <a:path extrusionOk="0" h="5400" w="92486">
                  <a:moveTo>
                    <a:pt x="0" y="0"/>
                  </a:moveTo>
                  <a:lnTo>
                    <a:pt x="0" y="5399"/>
                  </a:lnTo>
                  <a:lnTo>
                    <a:pt x="92485" y="5399"/>
                  </a:lnTo>
                  <a:lnTo>
                    <a:pt x="92485" y="0"/>
                  </a:lnTo>
                  <a:lnTo>
                    <a:pt x="85980" y="0"/>
                  </a:lnTo>
                  <a:lnTo>
                    <a:pt x="85980" y="5332"/>
                  </a:lnTo>
                  <a:lnTo>
                    <a:pt x="85041" y="5332"/>
                  </a:lnTo>
                  <a:lnTo>
                    <a:pt x="85041" y="0"/>
                  </a:lnTo>
                  <a:lnTo>
                    <a:pt x="79609" y="0"/>
                  </a:lnTo>
                  <a:lnTo>
                    <a:pt x="79609" y="5332"/>
                  </a:lnTo>
                  <a:lnTo>
                    <a:pt x="78703" y="5332"/>
                  </a:lnTo>
                  <a:lnTo>
                    <a:pt x="78703" y="0"/>
                  </a:lnTo>
                  <a:lnTo>
                    <a:pt x="73271" y="0"/>
                  </a:lnTo>
                  <a:lnTo>
                    <a:pt x="73271" y="5332"/>
                  </a:lnTo>
                  <a:lnTo>
                    <a:pt x="72332" y="5332"/>
                  </a:lnTo>
                  <a:lnTo>
                    <a:pt x="72332" y="0"/>
                  </a:lnTo>
                  <a:lnTo>
                    <a:pt x="66900" y="0"/>
                  </a:lnTo>
                  <a:lnTo>
                    <a:pt x="66900" y="5332"/>
                  </a:lnTo>
                  <a:lnTo>
                    <a:pt x="65994" y="5332"/>
                  </a:lnTo>
                  <a:lnTo>
                    <a:pt x="65994" y="0"/>
                  </a:lnTo>
                  <a:lnTo>
                    <a:pt x="60562" y="0"/>
                  </a:lnTo>
                  <a:lnTo>
                    <a:pt x="60562" y="5332"/>
                  </a:lnTo>
                  <a:lnTo>
                    <a:pt x="59623" y="5332"/>
                  </a:lnTo>
                  <a:lnTo>
                    <a:pt x="59623" y="0"/>
                  </a:lnTo>
                  <a:lnTo>
                    <a:pt x="54190" y="0"/>
                  </a:lnTo>
                  <a:lnTo>
                    <a:pt x="54190" y="5332"/>
                  </a:lnTo>
                  <a:lnTo>
                    <a:pt x="53251" y="5332"/>
                  </a:lnTo>
                  <a:lnTo>
                    <a:pt x="53251" y="0"/>
                  </a:lnTo>
                  <a:lnTo>
                    <a:pt x="47819" y="0"/>
                  </a:lnTo>
                  <a:lnTo>
                    <a:pt x="47819" y="5332"/>
                  </a:lnTo>
                  <a:lnTo>
                    <a:pt x="46914" y="5332"/>
                  </a:lnTo>
                  <a:lnTo>
                    <a:pt x="46914" y="0"/>
                  </a:lnTo>
                  <a:lnTo>
                    <a:pt x="41481" y="0"/>
                  </a:lnTo>
                  <a:lnTo>
                    <a:pt x="41481" y="5332"/>
                  </a:lnTo>
                  <a:lnTo>
                    <a:pt x="40542" y="5332"/>
                  </a:lnTo>
                  <a:lnTo>
                    <a:pt x="40542" y="0"/>
                  </a:lnTo>
                  <a:lnTo>
                    <a:pt x="35110" y="0"/>
                  </a:lnTo>
                  <a:lnTo>
                    <a:pt x="35110" y="5332"/>
                  </a:lnTo>
                  <a:lnTo>
                    <a:pt x="34204" y="5332"/>
                  </a:lnTo>
                  <a:lnTo>
                    <a:pt x="34204" y="0"/>
                  </a:lnTo>
                  <a:lnTo>
                    <a:pt x="28772" y="0"/>
                  </a:lnTo>
                  <a:lnTo>
                    <a:pt x="28772" y="5332"/>
                  </a:lnTo>
                  <a:lnTo>
                    <a:pt x="27833" y="5332"/>
                  </a:lnTo>
                  <a:lnTo>
                    <a:pt x="27833" y="0"/>
                  </a:lnTo>
                  <a:lnTo>
                    <a:pt x="22401" y="0"/>
                  </a:lnTo>
                  <a:lnTo>
                    <a:pt x="22401" y="5332"/>
                  </a:lnTo>
                  <a:lnTo>
                    <a:pt x="21495" y="5332"/>
                  </a:lnTo>
                  <a:lnTo>
                    <a:pt x="21495" y="0"/>
                  </a:lnTo>
                  <a:lnTo>
                    <a:pt x="16063" y="0"/>
                  </a:lnTo>
                  <a:lnTo>
                    <a:pt x="16063" y="5332"/>
                  </a:lnTo>
                  <a:lnTo>
                    <a:pt x="15124" y="5332"/>
                  </a:lnTo>
                  <a:lnTo>
                    <a:pt x="15124" y="0"/>
                  </a:lnTo>
                  <a:lnTo>
                    <a:pt x="9692" y="0"/>
                  </a:lnTo>
                  <a:lnTo>
                    <a:pt x="9692" y="5332"/>
                  </a:lnTo>
                  <a:lnTo>
                    <a:pt x="8753" y="5332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538000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5857000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506227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514442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52207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4902975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482670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49851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5539275" y="2769875"/>
              <a:ext cx="135850" cy="135000"/>
            </a:xfrm>
            <a:custGeom>
              <a:rect b="b" l="l" r="r" t="t"/>
              <a:pathLst>
                <a:path extrusionOk="0" h="5400" w="5434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5621450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2" y="5399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5697725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1" y="1"/>
                  </a:moveTo>
                  <a:lnTo>
                    <a:pt x="1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5302875" y="2927500"/>
              <a:ext cx="135825" cy="134975"/>
            </a:xfrm>
            <a:custGeom>
              <a:rect b="b" l="l" r="r" t="t"/>
              <a:pathLst>
                <a:path extrusionOk="0" h="5399" w="5433">
                  <a:moveTo>
                    <a:pt x="0" y="0"/>
                  </a:moveTo>
                  <a:lnTo>
                    <a:pt x="0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5462150" y="2927500"/>
              <a:ext cx="135850" cy="134975"/>
            </a:xfrm>
            <a:custGeom>
              <a:rect b="b" l="l" r="r" t="t"/>
              <a:pathLst>
                <a:path extrusionOk="0" h="5399" w="5434">
                  <a:moveTo>
                    <a:pt x="1" y="0"/>
                  </a:moveTo>
                  <a:lnTo>
                    <a:pt x="1" y="5399"/>
                  </a:lnTo>
                  <a:lnTo>
                    <a:pt x="5433" y="5399"/>
                  </a:ln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4744550" y="2769875"/>
              <a:ext cx="135825" cy="135000"/>
            </a:xfrm>
            <a:custGeom>
              <a:rect b="b" l="l" r="r" t="t"/>
              <a:pathLst>
                <a:path extrusionOk="0" h="5400" w="5433">
                  <a:moveTo>
                    <a:pt x="0" y="1"/>
                  </a:moveTo>
                  <a:lnTo>
                    <a:pt x="0" y="5400"/>
                  </a:lnTo>
                  <a:lnTo>
                    <a:pt x="5433" y="540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4041175" y="1196325"/>
              <a:ext cx="3095150" cy="1032850"/>
            </a:xfrm>
            <a:custGeom>
              <a:rect b="b" l="l" r="r" t="t"/>
              <a:pathLst>
                <a:path extrusionOk="0" h="41314" w="123806">
                  <a:moveTo>
                    <a:pt x="3253" y="1"/>
                  </a:moveTo>
                  <a:lnTo>
                    <a:pt x="2415" y="235"/>
                  </a:lnTo>
                  <a:lnTo>
                    <a:pt x="1644" y="604"/>
                  </a:lnTo>
                  <a:lnTo>
                    <a:pt x="1007" y="1141"/>
                  </a:lnTo>
                  <a:lnTo>
                    <a:pt x="504" y="1778"/>
                  </a:lnTo>
                  <a:lnTo>
                    <a:pt x="168" y="2549"/>
                  </a:lnTo>
                  <a:lnTo>
                    <a:pt x="1" y="3388"/>
                  </a:lnTo>
                  <a:lnTo>
                    <a:pt x="1" y="4226"/>
                  </a:lnTo>
                  <a:lnTo>
                    <a:pt x="101" y="4695"/>
                  </a:lnTo>
                  <a:lnTo>
                    <a:pt x="8619" y="36351"/>
                  </a:lnTo>
                  <a:lnTo>
                    <a:pt x="8820" y="36954"/>
                  </a:lnTo>
                  <a:lnTo>
                    <a:pt x="9491" y="37960"/>
                  </a:lnTo>
                  <a:lnTo>
                    <a:pt x="10430" y="38698"/>
                  </a:lnTo>
                  <a:lnTo>
                    <a:pt x="11570" y="39101"/>
                  </a:lnTo>
                  <a:lnTo>
                    <a:pt x="12207" y="39134"/>
                  </a:lnTo>
                  <a:lnTo>
                    <a:pt x="24078" y="39134"/>
                  </a:lnTo>
                  <a:lnTo>
                    <a:pt x="24078" y="41314"/>
                  </a:lnTo>
                  <a:lnTo>
                    <a:pt x="100265" y="41314"/>
                  </a:lnTo>
                  <a:lnTo>
                    <a:pt x="100265" y="39134"/>
                  </a:lnTo>
                  <a:lnTo>
                    <a:pt x="111566" y="39134"/>
                  </a:lnTo>
                  <a:lnTo>
                    <a:pt x="112203" y="39101"/>
                  </a:lnTo>
                  <a:lnTo>
                    <a:pt x="113343" y="38698"/>
                  </a:lnTo>
                  <a:lnTo>
                    <a:pt x="114282" y="37960"/>
                  </a:lnTo>
                  <a:lnTo>
                    <a:pt x="114953" y="36954"/>
                  </a:lnTo>
                  <a:lnTo>
                    <a:pt x="115154" y="36384"/>
                  </a:lnTo>
                  <a:lnTo>
                    <a:pt x="123672" y="4695"/>
                  </a:lnTo>
                  <a:lnTo>
                    <a:pt x="123772" y="4259"/>
                  </a:lnTo>
                  <a:lnTo>
                    <a:pt x="123806" y="3388"/>
                  </a:lnTo>
                  <a:lnTo>
                    <a:pt x="123638" y="2549"/>
                  </a:lnTo>
                  <a:lnTo>
                    <a:pt x="123269" y="1811"/>
                  </a:lnTo>
                  <a:lnTo>
                    <a:pt x="122766" y="1141"/>
                  </a:lnTo>
                  <a:lnTo>
                    <a:pt x="122129" y="604"/>
                  </a:lnTo>
                  <a:lnTo>
                    <a:pt x="121391" y="235"/>
                  </a:lnTo>
                  <a:lnTo>
                    <a:pt x="120553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4237350" y="1294425"/>
              <a:ext cx="2701975" cy="809850"/>
            </a:xfrm>
            <a:custGeom>
              <a:rect b="b" l="l" r="r" t="t"/>
              <a:pathLst>
                <a:path extrusionOk="0" h="32394" w="108079">
                  <a:moveTo>
                    <a:pt x="0" y="0"/>
                  </a:moveTo>
                  <a:lnTo>
                    <a:pt x="9021" y="32393"/>
                  </a:lnTo>
                  <a:lnTo>
                    <a:pt x="99092" y="32393"/>
                  </a:lnTo>
                  <a:lnTo>
                    <a:pt x="108078" y="0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4572675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462215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0"/>
                  </a:moveTo>
                  <a:lnTo>
                    <a:pt x="0" y="436"/>
                  </a:lnTo>
                  <a:lnTo>
                    <a:pt x="1576" y="43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467160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4721075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0"/>
                  </a:moveTo>
                  <a:lnTo>
                    <a:pt x="0" y="436"/>
                  </a:lnTo>
                  <a:lnTo>
                    <a:pt x="1576" y="43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4769700" y="17488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0"/>
                  </a:moveTo>
                  <a:lnTo>
                    <a:pt x="0" y="436"/>
                  </a:lnTo>
                  <a:lnTo>
                    <a:pt x="1610" y="43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4819150" y="17488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0"/>
                  </a:moveTo>
                  <a:lnTo>
                    <a:pt x="1" y="436"/>
                  </a:lnTo>
                  <a:lnTo>
                    <a:pt x="1610" y="43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4869450" y="17488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0"/>
                  </a:moveTo>
                  <a:lnTo>
                    <a:pt x="1" y="436"/>
                  </a:lnTo>
                  <a:lnTo>
                    <a:pt x="1577" y="436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4913875" y="1687600"/>
              <a:ext cx="54525" cy="116550"/>
            </a:xfrm>
            <a:custGeom>
              <a:rect b="b" l="l" r="r" t="t"/>
              <a:pathLst>
                <a:path extrusionOk="0" h="4662" w="2181">
                  <a:moveTo>
                    <a:pt x="1" y="0"/>
                  </a:moveTo>
                  <a:lnTo>
                    <a:pt x="1745" y="4661"/>
                  </a:lnTo>
                  <a:lnTo>
                    <a:pt x="2181" y="4661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45324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45819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46313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46808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47303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48141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48635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49130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49616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50111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5060600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511005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51939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52433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5292800" y="1578600"/>
              <a:ext cx="39450" cy="10925"/>
            </a:xfrm>
            <a:custGeom>
              <a:rect b="b" l="l" r="r" t="t"/>
              <a:pathLst>
                <a:path extrusionOk="0" h="437" w="1578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537580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542610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54747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5660850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5710300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57597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580922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5858675" y="1578600"/>
              <a:ext cx="40275" cy="10925"/>
            </a:xfrm>
            <a:custGeom>
              <a:rect b="b" l="l" r="r" t="t"/>
              <a:pathLst>
                <a:path extrusionOk="0" h="437" w="1611">
                  <a:moveTo>
                    <a:pt x="1" y="1"/>
                  </a:moveTo>
                  <a:lnTo>
                    <a:pt x="1" y="437"/>
                  </a:lnTo>
                  <a:lnTo>
                    <a:pt x="1611" y="437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594252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59919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6041450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0" y="1"/>
                  </a:moveTo>
                  <a:lnTo>
                    <a:pt x="0" y="437"/>
                  </a:lnTo>
                  <a:lnTo>
                    <a:pt x="1576" y="43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6125275" y="1578600"/>
              <a:ext cx="39425" cy="10925"/>
            </a:xfrm>
            <a:custGeom>
              <a:rect b="b" l="l" r="r" t="t"/>
              <a:pathLst>
                <a:path extrusionOk="0" h="437" w="1577">
                  <a:moveTo>
                    <a:pt x="1" y="1"/>
                  </a:moveTo>
                  <a:lnTo>
                    <a:pt x="1" y="437"/>
                  </a:lnTo>
                  <a:lnTo>
                    <a:pt x="1577" y="43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6208275" y="1578600"/>
              <a:ext cx="40250" cy="10925"/>
            </a:xfrm>
            <a:custGeom>
              <a:rect b="b" l="l" r="r" t="t"/>
              <a:pathLst>
                <a:path extrusionOk="0" h="437" w="1610">
                  <a:moveTo>
                    <a:pt x="0" y="1"/>
                  </a:moveTo>
                  <a:lnTo>
                    <a:pt x="0" y="437"/>
                  </a:lnTo>
                  <a:lnTo>
                    <a:pt x="1610" y="43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6798450" y="3301375"/>
              <a:ext cx="112375" cy="463625"/>
            </a:xfrm>
            <a:custGeom>
              <a:rect b="b" l="l" r="r" t="t"/>
              <a:pathLst>
                <a:path extrusionOk="0" h="18545" w="4495">
                  <a:moveTo>
                    <a:pt x="4494" y="1"/>
                  </a:moveTo>
                  <a:lnTo>
                    <a:pt x="1" y="17304"/>
                  </a:lnTo>
                  <a:lnTo>
                    <a:pt x="4260" y="18545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6946000" y="2723775"/>
              <a:ext cx="941475" cy="892000"/>
            </a:xfrm>
            <a:custGeom>
              <a:rect b="b" l="l" r="r" t="t"/>
              <a:pathLst>
                <a:path extrusionOk="0" h="35680" w="37659">
                  <a:moveTo>
                    <a:pt x="3388" y="0"/>
                  </a:moveTo>
                  <a:lnTo>
                    <a:pt x="2449" y="34"/>
                  </a:lnTo>
                  <a:lnTo>
                    <a:pt x="2382" y="67"/>
                  </a:lnTo>
                  <a:lnTo>
                    <a:pt x="2113" y="135"/>
                  </a:lnTo>
                  <a:lnTo>
                    <a:pt x="906" y="738"/>
                  </a:lnTo>
                  <a:lnTo>
                    <a:pt x="370" y="1342"/>
                  </a:lnTo>
                  <a:lnTo>
                    <a:pt x="135" y="1878"/>
                  </a:lnTo>
                  <a:lnTo>
                    <a:pt x="101" y="2180"/>
                  </a:lnTo>
                  <a:lnTo>
                    <a:pt x="1" y="2851"/>
                  </a:lnTo>
                  <a:lnTo>
                    <a:pt x="269" y="4192"/>
                  </a:lnTo>
                  <a:lnTo>
                    <a:pt x="604" y="4796"/>
                  </a:lnTo>
                  <a:lnTo>
                    <a:pt x="4293" y="8753"/>
                  </a:lnTo>
                  <a:lnTo>
                    <a:pt x="20959" y="26391"/>
                  </a:lnTo>
                  <a:lnTo>
                    <a:pt x="27599" y="33198"/>
                  </a:lnTo>
                  <a:lnTo>
                    <a:pt x="30047" y="35579"/>
                  </a:lnTo>
                  <a:lnTo>
                    <a:pt x="30315" y="35680"/>
                  </a:lnTo>
                  <a:lnTo>
                    <a:pt x="31254" y="32058"/>
                  </a:lnTo>
                  <a:lnTo>
                    <a:pt x="35345" y="17035"/>
                  </a:lnTo>
                  <a:lnTo>
                    <a:pt x="36988" y="10563"/>
                  </a:lnTo>
                  <a:lnTo>
                    <a:pt x="37592" y="7713"/>
                  </a:lnTo>
                  <a:lnTo>
                    <a:pt x="37659" y="7009"/>
                  </a:lnTo>
                  <a:lnTo>
                    <a:pt x="37659" y="6506"/>
                  </a:lnTo>
                  <a:lnTo>
                    <a:pt x="37424" y="5768"/>
                  </a:lnTo>
                  <a:lnTo>
                    <a:pt x="36887" y="5232"/>
                  </a:lnTo>
                  <a:lnTo>
                    <a:pt x="36016" y="4896"/>
                  </a:lnTo>
                  <a:lnTo>
                    <a:pt x="32428" y="4427"/>
                  </a:lnTo>
                  <a:lnTo>
                    <a:pt x="26995" y="3823"/>
                  </a:lnTo>
                  <a:lnTo>
                    <a:pt x="20322" y="2918"/>
                  </a:lnTo>
                  <a:lnTo>
                    <a:pt x="10094" y="1442"/>
                  </a:lnTo>
                  <a:lnTo>
                    <a:pt x="5433" y="638"/>
                  </a:lnTo>
                  <a:lnTo>
                    <a:pt x="4494" y="369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rgbClr val="2E353A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6822775" y="2843650"/>
              <a:ext cx="994275" cy="1136800"/>
            </a:xfrm>
            <a:custGeom>
              <a:rect b="b" l="l" r="r" t="t"/>
              <a:pathLst>
                <a:path extrusionOk="0" h="45472" w="39771">
                  <a:moveTo>
                    <a:pt x="5533" y="1"/>
                  </a:moveTo>
                  <a:lnTo>
                    <a:pt x="0" y="40844"/>
                  </a:lnTo>
                  <a:lnTo>
                    <a:pt x="34238" y="45472"/>
                  </a:lnTo>
                  <a:lnTo>
                    <a:pt x="39771" y="466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7657750" y="3163900"/>
              <a:ext cx="50325" cy="6725"/>
            </a:xfrm>
            <a:custGeom>
              <a:rect b="b" l="l" r="r" t="t"/>
              <a:pathLst>
                <a:path extrusionOk="0" fill="none" h="269" w="2013">
                  <a:moveTo>
                    <a:pt x="1" y="0"/>
                  </a:moveTo>
                  <a:lnTo>
                    <a:pt x="2013" y="269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7345900" y="3121150"/>
              <a:ext cx="272475" cy="36900"/>
            </a:xfrm>
            <a:custGeom>
              <a:rect b="b" l="l" r="r" t="t"/>
              <a:pathLst>
                <a:path extrusionOk="0" fill="none" h="1476" w="10899">
                  <a:moveTo>
                    <a:pt x="0" y="0"/>
                  </a:moveTo>
                  <a:lnTo>
                    <a:pt x="10899" y="14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7016425" y="3076700"/>
              <a:ext cx="290925" cy="39450"/>
            </a:xfrm>
            <a:custGeom>
              <a:rect b="b" l="l" r="r" t="t"/>
              <a:pathLst>
                <a:path extrusionOk="0" fill="none" h="1578" w="11637">
                  <a:moveTo>
                    <a:pt x="1" y="1"/>
                  </a:moveTo>
                  <a:lnTo>
                    <a:pt x="11637" y="157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7579775" y="3245225"/>
              <a:ext cx="115725" cy="15950"/>
            </a:xfrm>
            <a:custGeom>
              <a:rect b="b" l="l" r="r" t="t"/>
              <a:pathLst>
                <a:path extrusionOk="0" fill="none" h="638" w="4629">
                  <a:moveTo>
                    <a:pt x="1" y="0"/>
                  </a:moveTo>
                  <a:lnTo>
                    <a:pt x="4629" y="63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7003850" y="3167250"/>
              <a:ext cx="457750" cy="62075"/>
            </a:xfrm>
            <a:custGeom>
              <a:rect b="b" l="l" r="r" t="t"/>
              <a:pathLst>
                <a:path extrusionOk="0" fill="none" h="2483" w="18310">
                  <a:moveTo>
                    <a:pt x="1" y="1"/>
                  </a:moveTo>
                  <a:lnTo>
                    <a:pt x="18310" y="248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7236075" y="3291325"/>
              <a:ext cx="446850" cy="60375"/>
            </a:xfrm>
            <a:custGeom>
              <a:rect b="b" l="l" r="r" t="t"/>
              <a:pathLst>
                <a:path extrusionOk="0" fill="none" h="2415" w="17874">
                  <a:moveTo>
                    <a:pt x="0" y="1"/>
                  </a:moveTo>
                  <a:lnTo>
                    <a:pt x="17874" y="241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6991275" y="3257800"/>
              <a:ext cx="198700" cy="26850"/>
            </a:xfrm>
            <a:custGeom>
              <a:rect b="b" l="l" r="r" t="t"/>
              <a:pathLst>
                <a:path extrusionOk="0" fill="none" h="1074" w="7948">
                  <a:moveTo>
                    <a:pt x="1" y="0"/>
                  </a:moveTo>
                  <a:lnTo>
                    <a:pt x="7948" y="1073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7385300" y="3403650"/>
              <a:ext cx="285900" cy="38600"/>
            </a:xfrm>
            <a:custGeom>
              <a:rect b="b" l="l" r="r" t="t"/>
              <a:pathLst>
                <a:path extrusionOk="0" fill="none" h="1544" w="11436">
                  <a:moveTo>
                    <a:pt x="0" y="1"/>
                  </a:moveTo>
                  <a:lnTo>
                    <a:pt x="11435" y="1544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7142175" y="3370975"/>
              <a:ext cx="209600" cy="28525"/>
            </a:xfrm>
            <a:custGeom>
              <a:rect b="b" l="l" r="r" t="t"/>
              <a:pathLst>
                <a:path extrusionOk="0" fill="none" h="1141" w="8384">
                  <a:moveTo>
                    <a:pt x="1" y="0"/>
                  </a:moveTo>
                  <a:lnTo>
                    <a:pt x="8384" y="114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6979550" y="3348325"/>
              <a:ext cx="126600" cy="17625"/>
            </a:xfrm>
            <a:custGeom>
              <a:rect b="b" l="l" r="r" t="t"/>
              <a:pathLst>
                <a:path extrusionOk="0" fill="none" h="705" w="5064">
                  <a:moveTo>
                    <a:pt x="0" y="1"/>
                  </a:moveTo>
                  <a:lnTo>
                    <a:pt x="5064" y="705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7556325" y="3519350"/>
              <a:ext cx="102300" cy="13450"/>
            </a:xfrm>
            <a:custGeom>
              <a:rect b="b" l="l" r="r" t="t"/>
              <a:pathLst>
                <a:path extrusionOk="0" fill="none" h="538" w="4092">
                  <a:moveTo>
                    <a:pt x="0" y="1"/>
                  </a:moveTo>
                  <a:lnTo>
                    <a:pt x="4091" y="53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6966975" y="3439700"/>
              <a:ext cx="520625" cy="70450"/>
            </a:xfrm>
            <a:custGeom>
              <a:rect b="b" l="l" r="r" t="t"/>
              <a:pathLst>
                <a:path extrusionOk="0" fill="none" h="2818" w="20825">
                  <a:moveTo>
                    <a:pt x="0" y="1"/>
                  </a:moveTo>
                  <a:lnTo>
                    <a:pt x="20824" y="2818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7356800" y="3584750"/>
              <a:ext cx="290075" cy="39425"/>
            </a:xfrm>
            <a:custGeom>
              <a:rect b="b" l="l" r="r" t="t"/>
              <a:pathLst>
                <a:path extrusionOk="0" fill="none" h="1577" w="11603">
                  <a:moveTo>
                    <a:pt x="0" y="0"/>
                  </a:moveTo>
                  <a:lnTo>
                    <a:pt x="11603" y="1576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6954400" y="3530250"/>
              <a:ext cx="352950" cy="47800"/>
            </a:xfrm>
            <a:custGeom>
              <a:rect b="b" l="l" r="r" t="t"/>
              <a:pathLst>
                <a:path extrusionOk="0" fill="none" h="1912" w="14118">
                  <a:moveTo>
                    <a:pt x="0" y="1"/>
                  </a:moveTo>
                  <a:lnTo>
                    <a:pt x="14118" y="191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7446500" y="3689525"/>
              <a:ext cx="187800" cy="25175"/>
            </a:xfrm>
            <a:custGeom>
              <a:rect b="b" l="l" r="r" t="t"/>
              <a:pathLst>
                <a:path extrusionOk="0" fill="none" h="1007" w="7512">
                  <a:moveTo>
                    <a:pt x="0" y="1"/>
                  </a:moveTo>
                  <a:lnTo>
                    <a:pt x="7512" y="1007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7065900" y="3637550"/>
              <a:ext cx="334500" cy="45300"/>
            </a:xfrm>
            <a:custGeom>
              <a:rect b="b" l="l" r="r" t="t"/>
              <a:pathLst>
                <a:path extrusionOk="0" fill="none" h="1812" w="13380">
                  <a:moveTo>
                    <a:pt x="0" y="1"/>
                  </a:moveTo>
                  <a:lnTo>
                    <a:pt x="13380" y="1812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6942650" y="3620800"/>
              <a:ext cx="83850" cy="11750"/>
            </a:xfrm>
            <a:custGeom>
              <a:rect b="b" l="l" r="r" t="t"/>
              <a:pathLst>
                <a:path extrusionOk="0" fill="none" h="470" w="3354">
                  <a:moveTo>
                    <a:pt x="1" y="0"/>
                  </a:moveTo>
                  <a:lnTo>
                    <a:pt x="3354" y="470"/>
                  </a:lnTo>
                </a:path>
              </a:pathLst>
            </a:custGeom>
            <a:noFill/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7817025" y="2861250"/>
              <a:ext cx="67100" cy="98950"/>
            </a:xfrm>
            <a:custGeom>
              <a:rect b="b" l="l" r="r" t="t"/>
              <a:pathLst>
                <a:path extrusionOk="0" fill="none" h="3958" w="2684">
                  <a:moveTo>
                    <a:pt x="1" y="3958"/>
                  </a:moveTo>
                  <a:lnTo>
                    <a:pt x="68" y="3254"/>
                  </a:lnTo>
                  <a:lnTo>
                    <a:pt x="739" y="973"/>
                  </a:lnTo>
                  <a:lnTo>
                    <a:pt x="1141" y="303"/>
                  </a:lnTo>
                  <a:lnTo>
                    <a:pt x="1678" y="1"/>
                  </a:lnTo>
                  <a:lnTo>
                    <a:pt x="2315" y="169"/>
                  </a:lnTo>
                  <a:lnTo>
                    <a:pt x="2684" y="537"/>
                  </a:lnTo>
                </a:path>
              </a:pathLst>
            </a:custGeom>
            <a:noFill/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7262050" y="3344975"/>
              <a:ext cx="264950" cy="801475"/>
            </a:xfrm>
            <a:custGeom>
              <a:rect b="b" l="l" r="r" t="t"/>
              <a:pathLst>
                <a:path extrusionOk="0" h="32059" w="10598">
                  <a:moveTo>
                    <a:pt x="2147" y="1"/>
                  </a:moveTo>
                  <a:lnTo>
                    <a:pt x="1" y="638"/>
                  </a:lnTo>
                  <a:lnTo>
                    <a:pt x="8451" y="29108"/>
                  </a:lnTo>
                  <a:lnTo>
                    <a:pt x="10564" y="32059"/>
                  </a:lnTo>
                  <a:lnTo>
                    <a:pt x="10597" y="2843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7262050" y="3341613"/>
              <a:ext cx="237275" cy="721000"/>
            </a:xfrm>
            <a:custGeom>
              <a:rect b="b" l="l" r="r" t="t"/>
              <a:pathLst>
                <a:path extrusionOk="0" h="28840" w="9491">
                  <a:moveTo>
                    <a:pt x="1175" y="1"/>
                  </a:moveTo>
                  <a:lnTo>
                    <a:pt x="1" y="336"/>
                  </a:lnTo>
                  <a:lnTo>
                    <a:pt x="8317" y="28840"/>
                  </a:lnTo>
                  <a:lnTo>
                    <a:pt x="9491" y="28504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accent3"/>
            </a:solidFill>
            <a:ln cap="rnd" cmpd="sng" w="50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7473325" y="4056725"/>
              <a:ext cx="53675" cy="89725"/>
            </a:xfrm>
            <a:custGeom>
              <a:rect b="b" l="l" r="r" t="t"/>
              <a:pathLst>
                <a:path extrusionOk="0" fill="none" h="3589" w="2147">
                  <a:moveTo>
                    <a:pt x="2146" y="0"/>
                  </a:moveTo>
                  <a:lnTo>
                    <a:pt x="0" y="638"/>
                  </a:lnTo>
                  <a:lnTo>
                    <a:pt x="2113" y="3589"/>
                  </a:lnTo>
                  <a:lnTo>
                    <a:pt x="2146" y="0"/>
                  </a:lnTo>
                  <a:close/>
                </a:path>
              </a:pathLst>
            </a:custGeom>
            <a:noFill/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7500150" y="4101150"/>
              <a:ext cx="26850" cy="45300"/>
            </a:xfrm>
            <a:custGeom>
              <a:rect b="b" l="l" r="r" t="t"/>
              <a:pathLst>
                <a:path extrusionOk="0" h="1812" w="1074">
                  <a:moveTo>
                    <a:pt x="1073" y="1"/>
                  </a:moveTo>
                  <a:lnTo>
                    <a:pt x="0" y="336"/>
                  </a:lnTo>
                  <a:lnTo>
                    <a:pt x="1040" y="1812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7244450" y="3272050"/>
              <a:ext cx="71275" cy="88875"/>
            </a:xfrm>
            <a:custGeom>
              <a:rect b="b" l="l" r="r" t="t"/>
              <a:pathLst>
                <a:path extrusionOk="0" h="3555" w="2851">
                  <a:moveTo>
                    <a:pt x="1040" y="0"/>
                  </a:moveTo>
                  <a:lnTo>
                    <a:pt x="805" y="34"/>
                  </a:lnTo>
                  <a:lnTo>
                    <a:pt x="604" y="101"/>
                  </a:lnTo>
                  <a:lnTo>
                    <a:pt x="269" y="403"/>
                  </a:lnTo>
                  <a:lnTo>
                    <a:pt x="68" y="772"/>
                  </a:lnTo>
                  <a:lnTo>
                    <a:pt x="1" y="1207"/>
                  </a:lnTo>
                  <a:lnTo>
                    <a:pt x="68" y="1442"/>
                  </a:lnTo>
                  <a:lnTo>
                    <a:pt x="705" y="3555"/>
                  </a:lnTo>
                  <a:lnTo>
                    <a:pt x="2851" y="2918"/>
                  </a:lnTo>
                  <a:lnTo>
                    <a:pt x="2214" y="805"/>
                  </a:lnTo>
                  <a:lnTo>
                    <a:pt x="2113" y="570"/>
                  </a:lnTo>
                  <a:lnTo>
                    <a:pt x="1845" y="235"/>
                  </a:lnTo>
                  <a:lnTo>
                    <a:pt x="1476" y="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7244450" y="3272050"/>
              <a:ext cx="62900" cy="61225"/>
            </a:xfrm>
            <a:custGeom>
              <a:rect b="b" l="l" r="r" t="t"/>
              <a:pathLst>
                <a:path extrusionOk="0" h="2449" w="2516">
                  <a:moveTo>
                    <a:pt x="1040" y="0"/>
                  </a:moveTo>
                  <a:lnTo>
                    <a:pt x="805" y="34"/>
                  </a:lnTo>
                  <a:lnTo>
                    <a:pt x="604" y="101"/>
                  </a:lnTo>
                  <a:lnTo>
                    <a:pt x="269" y="403"/>
                  </a:lnTo>
                  <a:lnTo>
                    <a:pt x="68" y="772"/>
                  </a:lnTo>
                  <a:lnTo>
                    <a:pt x="1" y="1207"/>
                  </a:lnTo>
                  <a:lnTo>
                    <a:pt x="68" y="1442"/>
                  </a:lnTo>
                  <a:lnTo>
                    <a:pt x="370" y="2448"/>
                  </a:lnTo>
                  <a:lnTo>
                    <a:pt x="2516" y="1811"/>
                  </a:lnTo>
                  <a:lnTo>
                    <a:pt x="2214" y="805"/>
                  </a:lnTo>
                  <a:lnTo>
                    <a:pt x="2113" y="570"/>
                  </a:lnTo>
                  <a:lnTo>
                    <a:pt x="1845" y="235"/>
                  </a:lnTo>
                  <a:lnTo>
                    <a:pt x="1476" y="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109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52"/>
          <p:cNvSpPr txBox="1"/>
          <p:nvPr>
            <p:ph idx="4294967295" type="subTitle"/>
          </p:nvPr>
        </p:nvSpPr>
        <p:spPr>
          <a:xfrm>
            <a:off x="81375" y="3696100"/>
            <a:ext cx="69495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Transform: data from kilobytes (kB) to bytes (B)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Compute: no. of words, no. of blocks, offsets (word offset, block offset), no. of bits for tag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Multiply data for tag and valid and add it with data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3"/>
          <p:cNvSpPr/>
          <p:nvPr/>
        </p:nvSpPr>
        <p:spPr>
          <a:xfrm>
            <a:off x="6660425" y="46307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53"/>
          <p:cNvGrpSpPr/>
          <p:nvPr/>
        </p:nvGrpSpPr>
        <p:grpSpPr>
          <a:xfrm>
            <a:off x="5357715" y="555050"/>
            <a:ext cx="243082" cy="242093"/>
            <a:chOff x="6547165" y="297900"/>
            <a:chExt cx="243082" cy="242093"/>
          </a:xfrm>
        </p:grpSpPr>
        <p:sp>
          <p:nvSpPr>
            <p:cNvPr id="1450" name="Google Shape;1450;p53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53"/>
          <p:cNvGrpSpPr/>
          <p:nvPr/>
        </p:nvGrpSpPr>
        <p:grpSpPr>
          <a:xfrm>
            <a:off x="5490820" y="3136932"/>
            <a:ext cx="259833" cy="260997"/>
            <a:chOff x="6548002" y="3230725"/>
            <a:chExt cx="217525" cy="218499"/>
          </a:xfrm>
        </p:grpSpPr>
        <p:sp>
          <p:nvSpPr>
            <p:cNvPr id="1455" name="Google Shape;1455;p53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53"/>
          <p:cNvGrpSpPr/>
          <p:nvPr/>
        </p:nvGrpSpPr>
        <p:grpSpPr>
          <a:xfrm>
            <a:off x="4215293" y="4051946"/>
            <a:ext cx="162726" cy="162064"/>
            <a:chOff x="5609968" y="939246"/>
            <a:chExt cx="162726" cy="162064"/>
          </a:xfrm>
        </p:grpSpPr>
        <p:sp>
          <p:nvSpPr>
            <p:cNvPr id="1460" name="Google Shape;1460;p53"/>
            <p:cNvSpPr/>
            <p:nvPr/>
          </p:nvSpPr>
          <p:spPr>
            <a:xfrm>
              <a:off x="5686234" y="939246"/>
              <a:ext cx="9215" cy="52927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5686234" y="1048699"/>
              <a:ext cx="9215" cy="52611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5719752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5609968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53"/>
          <p:cNvGrpSpPr/>
          <p:nvPr/>
        </p:nvGrpSpPr>
        <p:grpSpPr>
          <a:xfrm>
            <a:off x="452340" y="855350"/>
            <a:ext cx="243082" cy="242093"/>
            <a:chOff x="6547165" y="297900"/>
            <a:chExt cx="243082" cy="242093"/>
          </a:xfrm>
        </p:grpSpPr>
        <p:sp>
          <p:nvSpPr>
            <p:cNvPr id="1465" name="Google Shape;1465;p53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53"/>
          <p:cNvGrpSpPr/>
          <p:nvPr/>
        </p:nvGrpSpPr>
        <p:grpSpPr>
          <a:xfrm>
            <a:off x="1856045" y="4685507"/>
            <a:ext cx="259833" cy="260997"/>
            <a:chOff x="6548002" y="3230725"/>
            <a:chExt cx="217525" cy="218499"/>
          </a:xfrm>
        </p:grpSpPr>
        <p:sp>
          <p:nvSpPr>
            <p:cNvPr id="1470" name="Google Shape;1470;p53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53"/>
          <p:cNvGrpSpPr/>
          <p:nvPr/>
        </p:nvGrpSpPr>
        <p:grpSpPr>
          <a:xfrm>
            <a:off x="2885202" y="190463"/>
            <a:ext cx="243082" cy="242093"/>
            <a:chOff x="6547165" y="297900"/>
            <a:chExt cx="243082" cy="242093"/>
          </a:xfrm>
        </p:grpSpPr>
        <p:sp>
          <p:nvSpPr>
            <p:cNvPr id="1475" name="Google Shape;1475;p53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53"/>
          <p:cNvSpPr txBox="1"/>
          <p:nvPr>
            <p:ph type="title"/>
          </p:nvPr>
        </p:nvSpPr>
        <p:spPr>
          <a:xfrm>
            <a:off x="720000" y="1283500"/>
            <a:ext cx="4573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pic>
        <p:nvPicPr>
          <p:cNvPr id="1480" name="Google Shape;1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222" y="2603900"/>
            <a:ext cx="3810350" cy="2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31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471" name="Google Shape;471;p31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1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476" name="Google Shape;476;p3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481" name="Google Shape;481;p3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1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486" name="Google Shape;486;p3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31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1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What do programmers wish?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492" name="Google Shape;4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638" y="1584575"/>
            <a:ext cx="4400714" cy="2475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1"/>
          <p:cNvSpPr txBox="1"/>
          <p:nvPr>
            <p:ph type="title"/>
          </p:nvPr>
        </p:nvSpPr>
        <p:spPr>
          <a:xfrm rot="-467577">
            <a:off x="4148936" y="4034552"/>
            <a:ext cx="5602037" cy="55409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0000"/>
                </a:solidFill>
              </a:rPr>
              <a:t>Unlimited amounts of fast memory!</a:t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2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499" name="Google Shape;499;p32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504" name="Google Shape;504;p3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509" name="Google Shape;509;p3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2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514" name="Google Shape;514;p3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32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2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What do programmers wish?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20" name="Google Shape;5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638" y="1584575"/>
            <a:ext cx="4400714" cy="247540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2"/>
          <p:cNvSpPr txBox="1"/>
          <p:nvPr>
            <p:ph type="title"/>
          </p:nvPr>
        </p:nvSpPr>
        <p:spPr>
          <a:xfrm rot="-467577">
            <a:off x="5215736" y="4186952"/>
            <a:ext cx="5602037" cy="55409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AutoNum type="arabicPeriod"/>
            </a:pPr>
            <a:r>
              <a:rPr lang="en-GB" sz="2300">
                <a:solidFill>
                  <a:srgbClr val="FF0000"/>
                </a:solidFill>
              </a:rPr>
              <a:t>Unlimited amounts of </a:t>
            </a:r>
            <a:endParaRPr sz="2300">
              <a:solidFill>
                <a:srgbClr val="FF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AutoNum type="arabicPeriod"/>
            </a:pPr>
            <a:r>
              <a:rPr lang="en-GB" sz="2300">
                <a:solidFill>
                  <a:srgbClr val="FF0000"/>
                </a:solidFill>
              </a:rPr>
              <a:t>Fast memory!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3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527" name="Google Shape;527;p33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3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532" name="Google Shape;532;p3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3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537" name="Google Shape;537;p3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3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542" name="Google Shape;542;p3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33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3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 concrete example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48" name="Google Shape;5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650" y="1464400"/>
            <a:ext cx="4400712" cy="293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4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554" name="Google Shape;554;p34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4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559" name="Google Shape;559;p3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34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564" name="Google Shape;564;p3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34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569" name="Google Shape;569;p3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34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4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Locality principle</a:t>
            </a:r>
            <a:endParaRPr sz="2300">
              <a:solidFill>
                <a:schemeClr val="lt2"/>
              </a:solidFill>
            </a:endParaRPr>
          </a:p>
        </p:txBody>
      </p:sp>
      <p:sp>
        <p:nvSpPr>
          <p:cNvPr id="575" name="Google Shape;575;p34"/>
          <p:cNvSpPr txBox="1"/>
          <p:nvPr>
            <p:ph type="title"/>
          </p:nvPr>
        </p:nvSpPr>
        <p:spPr>
          <a:xfrm rot="-632">
            <a:off x="5922649" y="4326111"/>
            <a:ext cx="3264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Temporal </a:t>
            </a:r>
            <a:r>
              <a:rPr lang="en-GB">
                <a:solidFill>
                  <a:srgbClr val="FF0000"/>
                </a:solidFill>
              </a:rPr>
              <a:t>locality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76" name="Google Shape;5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76" y="1825751"/>
            <a:ext cx="4554861" cy="23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35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582" name="Google Shape;582;p35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5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587" name="Google Shape;587;p3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35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592" name="Google Shape;592;p3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35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597" name="Google Shape;597;p3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35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5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Locality principle</a:t>
            </a:r>
            <a:endParaRPr sz="2300">
              <a:solidFill>
                <a:schemeClr val="lt2"/>
              </a:solidFill>
            </a:endParaRPr>
          </a:p>
        </p:txBody>
      </p:sp>
      <p:sp>
        <p:nvSpPr>
          <p:cNvPr id="603" name="Google Shape;603;p35"/>
          <p:cNvSpPr txBox="1"/>
          <p:nvPr>
            <p:ph type="title"/>
          </p:nvPr>
        </p:nvSpPr>
        <p:spPr>
          <a:xfrm rot="-632">
            <a:off x="5922649" y="4326111"/>
            <a:ext cx="3264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Spatial locality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04" name="Google Shape;6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314" y="1861002"/>
            <a:ext cx="4181373" cy="227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6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610" name="Google Shape;610;p36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6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615" name="Google Shape;615;p3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6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620" name="Google Shape;620;p3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6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625" name="Google Shape;625;p3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36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6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Memory hierarchy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631" name="Google Shape;6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00" y="1493403"/>
            <a:ext cx="5483000" cy="288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37"/>
          <p:cNvGrpSpPr/>
          <p:nvPr/>
        </p:nvGrpSpPr>
        <p:grpSpPr>
          <a:xfrm>
            <a:off x="6588236" y="154125"/>
            <a:ext cx="279251" cy="280502"/>
            <a:chOff x="2600586" y="-942975"/>
            <a:chExt cx="279251" cy="280502"/>
          </a:xfrm>
        </p:grpSpPr>
        <p:sp>
          <p:nvSpPr>
            <p:cNvPr id="637" name="Google Shape;637;p37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37"/>
          <p:cNvGrpSpPr/>
          <p:nvPr/>
        </p:nvGrpSpPr>
        <p:grpSpPr>
          <a:xfrm>
            <a:off x="4432377" y="1048825"/>
            <a:ext cx="225449" cy="226452"/>
            <a:chOff x="2600577" y="-942975"/>
            <a:chExt cx="225449" cy="226452"/>
          </a:xfrm>
        </p:grpSpPr>
        <p:sp>
          <p:nvSpPr>
            <p:cNvPr id="642" name="Google Shape;642;p3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37"/>
          <p:cNvGrpSpPr/>
          <p:nvPr/>
        </p:nvGrpSpPr>
        <p:grpSpPr>
          <a:xfrm>
            <a:off x="4705515" y="4448925"/>
            <a:ext cx="225449" cy="226452"/>
            <a:chOff x="2600577" y="-942975"/>
            <a:chExt cx="225449" cy="226452"/>
          </a:xfrm>
        </p:grpSpPr>
        <p:sp>
          <p:nvSpPr>
            <p:cNvPr id="647" name="Google Shape;647;p3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37"/>
          <p:cNvGrpSpPr/>
          <p:nvPr/>
        </p:nvGrpSpPr>
        <p:grpSpPr>
          <a:xfrm>
            <a:off x="8721665" y="3427925"/>
            <a:ext cx="225449" cy="226452"/>
            <a:chOff x="2600577" y="-942975"/>
            <a:chExt cx="225449" cy="226452"/>
          </a:xfrm>
        </p:grpSpPr>
        <p:sp>
          <p:nvSpPr>
            <p:cNvPr id="652" name="Google Shape;652;p3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37"/>
          <p:cNvSpPr/>
          <p:nvPr/>
        </p:nvSpPr>
        <p:spPr>
          <a:xfrm rot="928390">
            <a:off x="7915912" y="4122109"/>
            <a:ext cx="1016173" cy="96457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7"/>
          <p:cNvSpPr txBox="1"/>
          <p:nvPr>
            <p:ph type="title"/>
          </p:nvPr>
        </p:nvSpPr>
        <p:spPr>
          <a:xfrm>
            <a:off x="567600" y="910300"/>
            <a:ext cx="3864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Memory hierarchy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658" name="Google Shape;6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400" y="1693000"/>
            <a:ext cx="2905204" cy="2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g SEO: Advices to optimize Post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6EDBFC"/>
      </a:lt2>
      <a:accent1>
        <a:srgbClr val="07A2D1"/>
      </a:accent1>
      <a:accent2>
        <a:srgbClr val="B6EEFF"/>
      </a:accent2>
      <a:accent3>
        <a:srgbClr val="FFD966"/>
      </a:accent3>
      <a:accent4>
        <a:srgbClr val="6EDBFC"/>
      </a:accent4>
      <a:accent5>
        <a:srgbClr val="07A2D1"/>
      </a:accent5>
      <a:accent6>
        <a:srgbClr val="B6EEFF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